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1" r:id="rId1"/>
  </p:sldMasterIdLst>
  <p:sldIdLst>
    <p:sldId id="258" r:id="rId2"/>
    <p:sldId id="270" r:id="rId3"/>
    <p:sldId id="265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BA"/>
    <a:srgbClr val="A300A4"/>
    <a:srgbClr val="77EEF3"/>
    <a:srgbClr val="FFE974"/>
    <a:srgbClr val="4D9BF3"/>
    <a:srgbClr val="F85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4" autoAdjust="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5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34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9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78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62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87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46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15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6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0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79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0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va14.scola.ac-paris.fr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5545" y="2327563"/>
            <a:ext cx="7583487" cy="625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smtClean="0">
                <a:solidFill>
                  <a:schemeClr val="tx1"/>
                </a:solidFill>
              </a:rPr>
              <a:t/>
            </a:r>
            <a:br>
              <a:rPr lang="fr-FR" sz="4000" smtClean="0">
                <a:solidFill>
                  <a:schemeClr val="tx1"/>
                </a:solidFill>
              </a:rPr>
            </a:br>
            <a:r>
              <a:rPr lang="fr-FR" sz="4000" smtClean="0">
                <a:solidFill>
                  <a:schemeClr val="tx1"/>
                </a:solidFill>
              </a:rPr>
              <a:t/>
            </a:r>
            <a:br>
              <a:rPr lang="fr-FR" sz="4000" smtClean="0">
                <a:solidFill>
                  <a:schemeClr val="tx1"/>
                </a:solidFill>
              </a:rPr>
            </a:br>
            <a:r>
              <a:rPr lang="fr-FR" sz="4000" b="1" smtClean="0">
                <a:solidFill>
                  <a:srgbClr val="660066"/>
                </a:solidFill>
                <a:latin typeface="Apple Chancery"/>
                <a:cs typeface="Apple Chancery"/>
              </a:rPr>
              <a:t>Séminaire</a:t>
            </a:r>
            <a:r>
              <a:rPr lang="fr-FR" b="1" dirty="0">
                <a:solidFill>
                  <a:srgbClr val="660066"/>
                </a:solidFill>
                <a:latin typeface="Apple Chancery"/>
                <a:cs typeface="Apple Chancery"/>
              </a:rPr>
              <a:t/>
            </a:r>
            <a:br>
              <a:rPr lang="fr-FR" b="1" dirty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« Agir collectivement pour favoriser</a:t>
            </a:r>
            <a: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 la persévérance scolaire</a:t>
            </a: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 » </a:t>
            </a:r>
            <a:b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/>
            </a:r>
            <a:b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endParaRPr lang="fr-FR" sz="4000" b="1" dirty="0">
              <a:solidFill>
                <a:srgbClr val="660066"/>
              </a:solidFill>
              <a:latin typeface="Apple Chancery"/>
              <a:cs typeface="Apple Chancery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13751" y="4202864"/>
            <a:ext cx="4672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/>
                <a:cs typeface="Arial"/>
              </a:rPr>
              <a:t>Vendredi 10 mars 2023, 8H45 </a:t>
            </a:r>
          </a:p>
          <a:p>
            <a:endParaRPr lang="fr-FR" sz="2400" b="1" dirty="0">
              <a:latin typeface="Arial"/>
              <a:cs typeface="Arial"/>
            </a:endParaRPr>
          </a:p>
          <a:p>
            <a:r>
              <a:rPr lang="fr-FR" sz="2400" b="1" dirty="0" smtClean="0">
                <a:latin typeface="Arial"/>
                <a:cs typeface="Arial"/>
              </a:rPr>
              <a:t>		Lycée Jean Zay, Paris</a:t>
            </a: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>
              <a:latin typeface="Arial"/>
              <a:cs typeface="Arial"/>
            </a:endParaRPr>
          </a:p>
        </p:txBody>
      </p:sp>
      <p:pic>
        <p:nvPicPr>
          <p:cNvPr id="5" name="Image 4" descr="https://encrypted-tbn1.gstatic.com/images?q=tbn:ANd9GcRKpPL2OCg3tg2NU-YbIMcq8OgRoeo9tULw13IiuEUaHfUOiaH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65" y="277091"/>
            <a:ext cx="1186871" cy="1094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https://lh3.googleusercontent.com/RNlY3eRfE2Bdm1K_9RVpGGnGATrvK_pFKkFOY7K4qD3tvXmhxwBfNnFr0HorPGjniX0xe_F0Y_4LXrTz_aKj2AZP1KDxMU3xC5tfA7xoMesf0NIPEDC3OWRRIbd0_UcJaobiJMoYhF2VkuHv8G3ImsteTACpJRnsjvVAt8JZ2-P23U3Tlqx1351NTksXDQ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018" y="263833"/>
            <a:ext cx="1112317" cy="1107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59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32647" y="423310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1029"/>
            <a:ext cx="8633690" cy="477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4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0873" y="612109"/>
            <a:ext cx="64977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b="1" dirty="0">
                <a:solidFill>
                  <a:srgbClr val="3C78D8"/>
                </a:solidFill>
                <a:latin typeface="Arial" panose="020B0604020202020204" pitchFamily="34" charset="0"/>
              </a:rPr>
              <a:t>Atelier 3 ⇒ Les actions de prévention du décrochage : retours d’expérience et identification des leviers</a:t>
            </a:r>
            <a:endParaRPr lang="fr-FR" dirty="0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4290" y="1767237"/>
            <a:ext cx="774469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1-Titre de l'action présentée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Webradio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DiVa14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En quoi consiste cette action ?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    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- quels objectifs visés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	- développer les compétences de pratique orale du français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- favoriser la motivation des élèves en donnant du sens au travail 		  effectué en classe (réalisation d’un podcast mis en ligne sur le 		  site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https://diva14.scola.ac-paris.fr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avec enregistrement en 			  classe ou en studio)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- valoriser le travail des élèves auprès des autres classes, écoles,      		  établissements scolaires, partenaires du quartier et familles)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    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- dans quel contexte s'inscrit-elle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	 - Faiblesse des résultats des élèves des écoles et du collège du 		   REP François Villon en lexique et syntaxe.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-  Difficultés générales en expression orale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    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0873" y="150444"/>
            <a:ext cx="64977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b="1" dirty="0">
                <a:solidFill>
                  <a:srgbClr val="3C78D8"/>
                </a:solidFill>
                <a:latin typeface="Arial" panose="020B0604020202020204" pitchFamily="34" charset="0"/>
              </a:rPr>
              <a:t>Atelier 3 ⇒ Les actions de prévention du décrochage : retours d’expérience et identification des leviers</a:t>
            </a:r>
            <a:endParaRPr lang="fr-FR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5582" y="1073774"/>
            <a:ext cx="817418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quel public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vise-t-elle ?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	Les 10 écoles maternelles et élémentaires du REP, le collège et le 			lycée François Villon, le Micro-Lycée et le Pôle Innovant Lycéen, mais 		aussi les partenaires locaux (Centres Sociaux Culturels, Educateurs 		de quartier, Associations…) et les familles.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3- La réalisation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     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- les modalités </a:t>
            </a:r>
            <a:endParaRPr lang="fr-FR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nvestissement dans des enregistreurs numériques + création d’un 			studio radio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     - quels sont les acteurs mobilisés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Pilotes du REP et Cité Educative, Coordonnateur REP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     - quels moyens ont été mobilisés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Deux services civiques + 1 coordonnatrice + 1 bénévole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Crédits Education Prioritaire + fonds Cité Scolaire F. Villon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  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  4- Quel bilan, quelles perspectives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 plus de 170 podcasts publiés, une ressource identifiée sur le territoire, une expérience très appréciée des élèves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 pistes d’amélioration : formation des enseignants, utiliser cette ressource comme une activité de classe régulière…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4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700</TotalTime>
  <Words>444</Words>
  <Application>Microsoft Office PowerPoint</Application>
  <PresentationFormat>Affichage à l'écran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Apple Chancery</vt:lpstr>
      <vt:lpstr>Arial</vt:lpstr>
      <vt:lpstr>Corbel</vt:lpstr>
      <vt:lpstr>Base</vt:lpstr>
      <vt:lpstr>  Séminaire « Agir collectivement pour favoriser la persévérance scolaire »   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Asma Boukaddour</dc:creator>
  <cp:lastModifiedBy>Utilisateur Windows</cp:lastModifiedBy>
  <cp:revision>43</cp:revision>
  <dcterms:created xsi:type="dcterms:W3CDTF">2023-01-13T18:04:45Z</dcterms:created>
  <dcterms:modified xsi:type="dcterms:W3CDTF">2023-03-29T16:09:33Z</dcterms:modified>
</cp:coreProperties>
</file>