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7.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731" r:id="rId2"/>
    <p:sldMasterId id="2147483737" r:id="rId3"/>
    <p:sldMasterId id="2147483742" r:id="rId4"/>
    <p:sldMasterId id="2147483748" r:id="rId5"/>
    <p:sldMasterId id="2147483755" r:id="rId6"/>
    <p:sldMasterId id="2147483691" r:id="rId7"/>
    <p:sldMasterId id="2147483703" r:id="rId8"/>
    <p:sldMasterId id="2147483763" r:id="rId9"/>
    <p:sldMasterId id="2147483769" r:id="rId10"/>
  </p:sldMasterIdLst>
  <p:notesMasterIdLst>
    <p:notesMasterId r:id="rId65"/>
  </p:notesMasterIdLst>
  <p:handoutMasterIdLst>
    <p:handoutMasterId r:id="rId66"/>
  </p:handoutMasterIdLst>
  <p:sldIdLst>
    <p:sldId id="262" r:id="rId11"/>
    <p:sldId id="264" r:id="rId12"/>
    <p:sldId id="265" r:id="rId13"/>
    <p:sldId id="266" r:id="rId14"/>
    <p:sldId id="267" r:id="rId15"/>
    <p:sldId id="268" r:id="rId16"/>
    <p:sldId id="269" r:id="rId17"/>
    <p:sldId id="301" r:id="rId18"/>
    <p:sldId id="302" r:id="rId19"/>
    <p:sldId id="271"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330" r:id="rId36"/>
    <p:sldId id="331" r:id="rId37"/>
    <p:sldId id="332" r:id="rId38"/>
    <p:sldId id="333" r:id="rId39"/>
    <p:sldId id="334" r:id="rId40"/>
    <p:sldId id="335" r:id="rId41"/>
    <p:sldId id="336" r:id="rId42"/>
    <p:sldId id="337" r:id="rId43"/>
    <p:sldId id="338" r:id="rId44"/>
    <p:sldId id="339" r:id="rId45"/>
    <p:sldId id="340" r:id="rId46"/>
    <p:sldId id="341" r:id="rId47"/>
    <p:sldId id="342" r:id="rId48"/>
    <p:sldId id="343" r:id="rId49"/>
    <p:sldId id="344" r:id="rId50"/>
    <p:sldId id="345" r:id="rId51"/>
    <p:sldId id="346" r:id="rId52"/>
    <p:sldId id="288" r:id="rId53"/>
    <p:sldId id="289" r:id="rId54"/>
    <p:sldId id="306" r:id="rId55"/>
    <p:sldId id="322" r:id="rId56"/>
    <p:sldId id="323" r:id="rId57"/>
    <p:sldId id="324" r:id="rId58"/>
    <p:sldId id="325" r:id="rId59"/>
    <p:sldId id="311" r:id="rId60"/>
    <p:sldId id="326" r:id="rId61"/>
    <p:sldId id="327" r:id="rId62"/>
    <p:sldId id="328" r:id="rId63"/>
    <p:sldId id="329" r:id="rId6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B059C5C-875E-4ACD-B7C6-1B4BB3E83816}">
          <p14:sldIdLst>
            <p14:sldId id="262"/>
            <p14:sldId id="264"/>
            <p14:sldId id="265"/>
            <p14:sldId id="266"/>
            <p14:sldId id="267"/>
            <p14:sldId id="268"/>
            <p14:sldId id="269"/>
            <p14:sldId id="301"/>
            <p14:sldId id="302"/>
            <p14:sldId id="271"/>
            <p14:sldId id="273"/>
            <p14:sldId id="274"/>
            <p14:sldId id="275"/>
            <p14:sldId id="276"/>
            <p14:sldId id="277"/>
            <p14:sldId id="278"/>
            <p14:sldId id="279"/>
            <p14:sldId id="280"/>
            <p14:sldId id="281"/>
            <p14:sldId id="282"/>
            <p14:sldId id="283"/>
            <p14:sldId id="284"/>
            <p14:sldId id="285"/>
            <p14:sldId id="286"/>
            <p14:sldId id="287"/>
            <p14:sldId id="330"/>
            <p14:sldId id="331"/>
            <p14:sldId id="332"/>
            <p14:sldId id="333"/>
            <p14:sldId id="334"/>
            <p14:sldId id="335"/>
            <p14:sldId id="336"/>
            <p14:sldId id="337"/>
            <p14:sldId id="338"/>
            <p14:sldId id="339"/>
            <p14:sldId id="340"/>
            <p14:sldId id="341"/>
            <p14:sldId id="342"/>
            <p14:sldId id="343"/>
            <p14:sldId id="344"/>
            <p14:sldId id="345"/>
            <p14:sldId id="346"/>
            <p14:sldId id="288"/>
            <p14:sldId id="289"/>
            <p14:sldId id="306"/>
            <p14:sldId id="322"/>
            <p14:sldId id="323"/>
            <p14:sldId id="324"/>
            <p14:sldId id="325"/>
            <p14:sldId id="311"/>
            <p14:sldId id="326"/>
            <p14:sldId id="327"/>
            <p14:sldId id="328"/>
            <p14:sldId id="32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A9A6"/>
    <a:srgbClr val="B54580"/>
    <a:srgbClr val="EEE412"/>
    <a:srgbClr val="E56F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65"/>
    <p:restoredTop sz="94692"/>
  </p:normalViewPr>
  <p:slideViewPr>
    <p:cSldViewPr snapToGrid="0" snapToObjects="1">
      <p:cViewPr varScale="1">
        <p:scale>
          <a:sx n="68" d="100"/>
          <a:sy n="68" d="100"/>
        </p:scale>
        <p:origin x="1764"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2952" y="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faucheux\Desktop\V1%202NDPRO%202023%20PARI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21042378996316716"/>
          <c:w val="1"/>
          <c:h val="0.75386404681066244"/>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F0FF-4A50-BB69-79085D18BCF8}"/>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F0FF-4A50-BB69-79085D18BCF8}"/>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F0FF-4A50-BB69-79085D18BCF8}"/>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F0FF-4A50-BB69-79085D18BCF8}"/>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F0FF-4A50-BB69-79085D18BCF8}"/>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F0FF-4A50-BB69-79085D18BCF8}"/>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F0FF-4A50-BB69-79085D18BCF8}"/>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F0FF-4A50-BB69-79085D18BCF8}"/>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F0FF-4A50-BB69-79085D18BCF8}"/>
              </c:ext>
            </c:extLst>
          </c:dPt>
          <c:dPt>
            <c:idx val="9"/>
            <c:bubble3D val="0"/>
            <c:spPr>
              <a:solidFill>
                <a:schemeClr val="accent4">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3-F0FF-4A50-BB69-79085D18BCF8}"/>
              </c:ext>
            </c:extLst>
          </c:dPt>
          <c:dPt>
            <c:idx val="10"/>
            <c:bubble3D val="0"/>
            <c:spPr>
              <a:solidFill>
                <a:schemeClr val="accent5">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5-F0FF-4A50-BB69-79085D18BCF8}"/>
              </c:ext>
            </c:extLst>
          </c:dPt>
          <c:dPt>
            <c:idx val="11"/>
            <c:bubble3D val="0"/>
            <c:spPr>
              <a:solidFill>
                <a:schemeClr val="accent6">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7-F0FF-4A50-BB69-79085D18BCF8}"/>
              </c:ext>
            </c:extLst>
          </c:dPt>
          <c:dPt>
            <c:idx val="12"/>
            <c:bubble3D val="0"/>
            <c:spPr>
              <a:solidFill>
                <a:schemeClr val="accent1">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9-F0FF-4A50-BB69-79085D18BCF8}"/>
              </c:ext>
            </c:extLst>
          </c:dPt>
          <c:dPt>
            <c:idx val="13"/>
            <c:bubble3D val="0"/>
            <c:spPr>
              <a:solidFill>
                <a:schemeClr val="accent2">
                  <a:lumMod val="80000"/>
                  <a:lumOff val="2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B-F0FF-4A50-BB69-79085D18BCF8}"/>
              </c:ext>
            </c:extLst>
          </c:dPt>
          <c:cat>
            <c:strRef>
              <c:f>Feuil1!$E$5:$E$18</c:f>
              <c:strCache>
                <c:ptCount val="14"/>
                <c:pt idx="0">
                  <c:v>Relation client</c:v>
                </c:pt>
                <c:pt idx="1">
                  <c:v>transitions numérique énergétique</c:v>
                </c:pt>
                <c:pt idx="2">
                  <c:v>Gestion administrative du transport et de la logistique</c:v>
                </c:pt>
                <c:pt idx="3">
                  <c:v>maintenance des matériels des véhicules</c:v>
                </c:pt>
                <c:pt idx="4">
                  <c:v>hotellerie-restauration</c:v>
                </c:pt>
                <c:pt idx="5">
                  <c:v>beauté bien-être</c:v>
                </c:pt>
                <c:pt idx="9">
                  <c:v>Construction durable Bât</c:v>
                </c:pt>
                <c:pt idx="12">
                  <c:v>pilotage, maintenance d'installation automatiques</c:v>
                </c:pt>
                <c:pt idx="13">
                  <c:v>meca industrielle</c:v>
                </c:pt>
              </c:strCache>
            </c:strRef>
          </c:cat>
          <c:val>
            <c:numRef>
              <c:f>Feuil1!$F$5:$F$18</c:f>
              <c:numCache>
                <c:formatCode>General</c:formatCode>
                <c:ptCount val="14"/>
                <c:pt idx="0">
                  <c:v>41297</c:v>
                </c:pt>
                <c:pt idx="1">
                  <c:v>24517</c:v>
                </c:pt>
                <c:pt idx="2">
                  <c:v>17001</c:v>
                </c:pt>
                <c:pt idx="3">
                  <c:v>10970</c:v>
                </c:pt>
                <c:pt idx="4">
                  <c:v>8284</c:v>
                </c:pt>
                <c:pt idx="5">
                  <c:v>5946</c:v>
                </c:pt>
                <c:pt idx="6">
                  <c:v>1197</c:v>
                </c:pt>
                <c:pt idx="7">
                  <c:v>2863</c:v>
                </c:pt>
                <c:pt idx="8">
                  <c:v>2533</c:v>
                </c:pt>
                <c:pt idx="9">
                  <c:v>3955</c:v>
                </c:pt>
                <c:pt idx="10">
                  <c:v>3036</c:v>
                </c:pt>
                <c:pt idx="11">
                  <c:v>900</c:v>
                </c:pt>
                <c:pt idx="12">
                  <c:v>4034</c:v>
                </c:pt>
                <c:pt idx="13">
                  <c:v>4438</c:v>
                </c:pt>
              </c:numCache>
            </c:numRef>
          </c:val>
          <c:extLst>
            <c:ext xmlns:c16="http://schemas.microsoft.com/office/drawing/2014/chart" uri="{C3380CC4-5D6E-409C-BE32-E72D297353CC}">
              <c16:uniqueId val="{0000001C-F0FF-4A50-BB69-79085D18BCF8}"/>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Feuil1!$B$1</c:f>
              <c:strCache>
                <c:ptCount val="1"/>
                <c:pt idx="0">
                  <c:v>NB DE V1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03B-4658-AAA1-2A42FD814BD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03B-4658-AAA1-2A42FD814BD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03B-4658-AAA1-2A42FD814BD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203B-4658-AAA1-2A42FD814BD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203B-4658-AAA1-2A42FD814BD2}"/>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203B-4658-AAA1-2A42FD814BD2}"/>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203B-4658-AAA1-2A42FD814BD2}"/>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203B-4658-AAA1-2A42FD814BD2}"/>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203B-4658-AAA1-2A42FD814BD2}"/>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203B-4658-AAA1-2A42FD814BD2}"/>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5-203B-4658-AAA1-2A42FD814BD2}"/>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7-203B-4658-AAA1-2A42FD814BD2}"/>
              </c:ext>
            </c:extLst>
          </c:dPt>
          <c:dPt>
            <c:idx val="12"/>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9-203B-4658-AAA1-2A42FD814BD2}"/>
              </c:ext>
            </c:extLst>
          </c:dPt>
          <c:dPt>
            <c:idx val="13"/>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B-203B-4658-AAA1-2A42FD814BD2}"/>
              </c:ext>
            </c:extLst>
          </c:dPt>
          <c:dPt>
            <c:idx val="14"/>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D-203B-4658-AAA1-2A42FD814BD2}"/>
              </c:ext>
            </c:extLst>
          </c:dPt>
          <c:dPt>
            <c:idx val="15"/>
            <c:bubble3D val="0"/>
            <c:spPr>
              <a:solidFill>
                <a:schemeClr val="accent4">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F-203B-4658-AAA1-2A42FD814BD2}"/>
              </c:ext>
            </c:extLst>
          </c:dPt>
          <c:dPt>
            <c:idx val="16"/>
            <c:bubble3D val="0"/>
            <c:spPr>
              <a:solidFill>
                <a:schemeClr val="accent5">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1-203B-4658-AAA1-2A42FD814BD2}"/>
              </c:ext>
            </c:extLst>
          </c:dPt>
          <c:dPt>
            <c:idx val="17"/>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3-203B-4658-AAA1-2A42FD814BD2}"/>
              </c:ext>
            </c:extLst>
          </c:dPt>
          <c:dPt>
            <c:idx val="18"/>
            <c:bubble3D val="0"/>
            <c:spPr>
              <a:solidFill>
                <a:schemeClr val="accent1">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5-203B-4658-AAA1-2A42FD814BD2}"/>
              </c:ext>
            </c:extLst>
          </c:dPt>
          <c:dPt>
            <c:idx val="19"/>
            <c:bubble3D val="0"/>
            <c:spPr>
              <a:solidFill>
                <a:schemeClr val="accent2">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7-203B-4658-AAA1-2A42FD814BD2}"/>
              </c:ext>
            </c:extLst>
          </c:dPt>
          <c:dPt>
            <c:idx val="20"/>
            <c:bubble3D val="0"/>
            <c:spPr>
              <a:solidFill>
                <a:schemeClr val="accent3">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9-203B-4658-AAA1-2A42FD814BD2}"/>
              </c:ext>
            </c:extLst>
          </c:dPt>
          <c:dPt>
            <c:idx val="21"/>
            <c:bubble3D val="0"/>
            <c:spPr>
              <a:solidFill>
                <a:schemeClr val="accent4">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B-203B-4658-AAA1-2A42FD814BD2}"/>
              </c:ext>
            </c:extLst>
          </c:dPt>
          <c:dPt>
            <c:idx val="22"/>
            <c:bubble3D val="0"/>
            <c:spPr>
              <a:solidFill>
                <a:schemeClr val="accent5">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D-203B-4658-AAA1-2A42FD814BD2}"/>
              </c:ext>
            </c:extLst>
          </c:dPt>
          <c:dPt>
            <c:idx val="23"/>
            <c:bubble3D val="0"/>
            <c:spPr>
              <a:solidFill>
                <a:schemeClr val="accent6">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2F-203B-4658-AAA1-2A42FD814BD2}"/>
              </c:ext>
            </c:extLst>
          </c:dPt>
          <c:dPt>
            <c:idx val="24"/>
            <c:bubble3D val="0"/>
            <c:spPr>
              <a:solidFill>
                <a:schemeClr val="accent1">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31-203B-4658-AAA1-2A42FD814BD2}"/>
              </c:ext>
            </c:extLst>
          </c:dPt>
          <c:dPt>
            <c:idx val="25"/>
            <c:bubble3D val="0"/>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33-203B-4658-AAA1-2A42FD814BD2}"/>
              </c:ext>
            </c:extLst>
          </c:dPt>
          <c:dPt>
            <c:idx val="26"/>
            <c:bubble3D val="0"/>
            <c:spPr>
              <a:solidFill>
                <a:schemeClr val="accent3">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35-203B-4658-AAA1-2A42FD814BD2}"/>
              </c:ext>
            </c:extLst>
          </c:dPt>
          <c:dPt>
            <c:idx val="27"/>
            <c:bubble3D val="0"/>
            <c:spPr>
              <a:solidFill>
                <a:schemeClr val="accent4">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37-203B-4658-AAA1-2A42FD814BD2}"/>
              </c:ext>
            </c:extLst>
          </c:dPt>
          <c:dPt>
            <c:idx val="28"/>
            <c:bubble3D val="0"/>
            <c:spPr>
              <a:solidFill>
                <a:schemeClr val="accent5">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39-203B-4658-AAA1-2A42FD814BD2}"/>
              </c:ext>
            </c:extLst>
          </c:dPt>
          <c:dPt>
            <c:idx val="29"/>
            <c:bubble3D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3B-203B-4658-AAA1-2A42FD814BD2}"/>
              </c:ext>
            </c:extLst>
          </c:dPt>
          <c:dPt>
            <c:idx val="30"/>
            <c:bubble3D val="0"/>
            <c:spPr>
              <a:solidFill>
                <a:schemeClr val="accent1">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3D-203B-4658-AAA1-2A42FD814BD2}"/>
              </c:ext>
            </c:extLst>
          </c:dPt>
          <c:dPt>
            <c:idx val="31"/>
            <c:bubble3D val="0"/>
            <c:spPr>
              <a:solidFill>
                <a:schemeClr val="accent2">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3F-203B-4658-AAA1-2A42FD814BD2}"/>
              </c:ext>
            </c:extLst>
          </c:dPt>
          <c:dPt>
            <c:idx val="32"/>
            <c:bubble3D val="0"/>
            <c:spPr>
              <a:solidFill>
                <a:schemeClr val="accent3">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41-203B-4658-AAA1-2A42FD814BD2}"/>
              </c:ext>
            </c:extLst>
          </c:dPt>
          <c:dLbls>
            <c:dLbl>
              <c:idx val="0"/>
              <c:layout>
                <c:manualLayout>
                  <c:x val="6.4801836494251261E-3"/>
                  <c:y val="-6.8960349428063492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58F7ED63-F2DF-4E90-A249-E156E1EB2A5A}" type="CATEGORYNAME">
                      <a:rPr lang="fr-FR"/>
                      <a:pPr>
                        <a:defRPr/>
                      </a:pPr>
                      <a:t>[NOM DE CATÉGORIE]</a:t>
                    </a:fld>
                    <a:r>
                      <a:rPr lang="fr-FR" baseline="0" dirty="0"/>
                      <a:t>
</a:t>
                    </a:r>
                    <a:fld id="{86D47E70-DEFE-4003-A506-BB4BC9C28E43}" type="PERCENTAGE">
                      <a:rPr lang="fr-FR" sz="2000" b="1" baseline="0"/>
                      <a:pPr>
                        <a:defRPr/>
                      </a:pPr>
                      <a:t>[POURCENTAGE]</a:t>
                    </a:fld>
                    <a:endParaRPr lang="fr-FR"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3B-4658-AAA1-2A42FD814BD2}"/>
                </c:ext>
              </c:extLst>
            </c:dLbl>
            <c:dLbl>
              <c:idx val="1"/>
              <c:layout>
                <c:manualLayout>
                  <c:x val="1.966297388915007E-2"/>
                  <c:y val="-0.2080031292086531"/>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fld id="{CD396113-2131-439E-AE1D-EE853FD331A1}" type="CATEGORYNAME">
                      <a:rPr lang="en-US"/>
                      <a:pPr>
                        <a:defRPr>
                          <a:solidFill>
                            <a:schemeClr val="accent1"/>
                          </a:solidFill>
                        </a:defRPr>
                      </a:pPr>
                      <a:t>[NOM DE CATÉGORIE]</a:t>
                    </a:fld>
                    <a:r>
                      <a:rPr lang="en-US" baseline="0" dirty="0"/>
                      <a:t>
</a:t>
                    </a:r>
                    <a:fld id="{43CD6BDD-15F2-473C-882B-1B6B50336ED0}" type="PERCENTAGE">
                      <a:rPr lang="en-US" sz="2000" baseline="0"/>
                      <a:pPr>
                        <a:defRPr>
                          <a:solidFill>
                            <a:schemeClr val="accent1"/>
                          </a:solidFill>
                        </a:defRPr>
                      </a:pPr>
                      <a:t>[POURCENTAGE]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18544224285015873"/>
                      <c:h val="0.2732927191440519"/>
                    </c:manualLayout>
                  </c15:layout>
                  <c15:dlblFieldTable/>
                  <c15:showDataLabelsRange val="0"/>
                </c:ext>
                <c:ext xmlns:c16="http://schemas.microsoft.com/office/drawing/2014/chart" uri="{C3380CC4-5D6E-409C-BE32-E72D297353CC}">
                  <c16:uniqueId val="{00000003-203B-4658-AAA1-2A42FD814BD2}"/>
                </c:ext>
              </c:extLst>
            </c:dLbl>
            <c:dLbl>
              <c:idx val="2"/>
              <c:layout>
                <c:manualLayout>
                  <c:x val="0.28572004585968785"/>
                  <c:y val="-1.6722795846055164E-3"/>
                </c:manualLayout>
              </c:layout>
              <c:tx>
                <c:rich>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fld id="{1EAA077E-0FCF-496D-8391-C2B7120656BE}" type="CATEGORYNAME">
                      <a:rPr lang="it-IT">
                        <a:solidFill>
                          <a:schemeClr val="bg2">
                            <a:lumMod val="25000"/>
                          </a:schemeClr>
                        </a:solidFill>
                      </a:rPr>
                      <a:pPr>
                        <a:defRPr>
                          <a:solidFill>
                            <a:schemeClr val="accent1"/>
                          </a:solidFill>
                        </a:defRPr>
                      </a:pPr>
                      <a:t>[NOM DE CATÉGORIE]</a:t>
                    </a:fld>
                    <a:r>
                      <a:rPr lang="it-IT" baseline="0" dirty="0">
                        <a:solidFill>
                          <a:schemeClr val="bg2">
                            <a:lumMod val="25000"/>
                          </a:schemeClr>
                        </a:solidFill>
                      </a:rPr>
                      <a:t>
</a:t>
                    </a:r>
                    <a:fld id="{715DC4E0-3A97-497A-83D2-3EC23E0EFDE4}" type="PERCENTAGE">
                      <a:rPr lang="it-IT" sz="2000" b="1" baseline="0">
                        <a:solidFill>
                          <a:schemeClr val="bg2">
                            <a:lumMod val="25000"/>
                          </a:schemeClr>
                        </a:solidFill>
                      </a:rPr>
                      <a:pPr>
                        <a:defRPr>
                          <a:solidFill>
                            <a:schemeClr val="accent1"/>
                          </a:solidFill>
                        </a:defRPr>
                      </a:pPr>
                      <a:t>[POURCENTAGE]</a:t>
                    </a:fld>
                    <a:endParaRPr lang="it-IT" baseline="0" dirty="0">
                      <a:solidFill>
                        <a:schemeClr val="bg2">
                          <a:lumMod val="25000"/>
                        </a:schemeClr>
                      </a:solidFill>
                    </a:endParaRPr>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5136985188120986"/>
                      <c:h val="0.20172504046104889"/>
                    </c:manualLayout>
                  </c15:layout>
                  <c15:dlblFieldTable/>
                  <c15:showDataLabelsRange val="0"/>
                </c:ext>
                <c:ext xmlns:c16="http://schemas.microsoft.com/office/drawing/2014/chart" uri="{C3380CC4-5D6E-409C-BE32-E72D297353CC}">
                  <c16:uniqueId val="{00000005-203B-4658-AAA1-2A42FD814BD2}"/>
                </c:ext>
              </c:extLst>
            </c:dLbl>
            <c:dLbl>
              <c:idx val="3"/>
              <c:layout>
                <c:manualLayout>
                  <c:x val="6.3877619147044817E-2"/>
                  <c:y val="3.7644314463537352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806CE70F-16E6-4AB1-986B-390E100B416F}" type="CATEGORYNAME">
                      <a:rPr lang="it-IT"/>
                      <a:pPr>
                        <a:defRPr>
                          <a:solidFill>
                            <a:schemeClr val="accent1"/>
                          </a:solidFill>
                        </a:defRPr>
                      </a:pPr>
                      <a:t>[NOM DE CATÉGORIE]</a:t>
                    </a:fld>
                    <a:r>
                      <a:rPr lang="it-IT" baseline="0" dirty="0"/>
                      <a:t>
</a:t>
                    </a:r>
                    <a:fld id="{7D888E16-7B95-4DA9-9D4D-43C1D17852DA}" type="PERCENTAGE">
                      <a:rPr lang="it-IT" sz="2000" b="1" baseline="0"/>
                      <a:pPr>
                        <a:defRPr>
                          <a:solidFill>
                            <a:schemeClr val="accent1"/>
                          </a:solidFill>
                        </a:defRPr>
                      </a:pPr>
                      <a:t>[POURCENTAGE]</a:t>
                    </a:fld>
                    <a:endParaRPr lang="it-IT"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03B-4658-AAA1-2A42FD814BD2}"/>
                </c:ext>
              </c:extLst>
            </c:dLbl>
            <c:dLbl>
              <c:idx val="4"/>
              <c:layout>
                <c:manualLayout>
                  <c:x val="-1.763110426660229E-2"/>
                  <c:y val="7.5634493693917046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99D193D1-12B8-46DA-9AAF-089C26B842B4}" type="CATEGORYNAME">
                      <a:rPr lang="fr-FR"/>
                      <a:pPr>
                        <a:defRPr>
                          <a:solidFill>
                            <a:schemeClr val="accent1"/>
                          </a:solidFill>
                        </a:defRPr>
                      </a:pPr>
                      <a:t>[NOM DE CATÉGORIE]</a:t>
                    </a:fld>
                    <a:r>
                      <a:rPr lang="fr-FR" baseline="0" dirty="0"/>
                      <a:t>
</a:t>
                    </a:r>
                    <a:fld id="{D25A96E6-A6C8-402B-BFCF-534814B56E44}" type="PERCENTAGE">
                      <a:rPr lang="fr-FR" sz="2000" b="1" baseline="0"/>
                      <a:pPr>
                        <a:defRPr>
                          <a:solidFill>
                            <a:schemeClr val="accent1"/>
                          </a:solidFill>
                        </a:defRPr>
                      </a:pPr>
                      <a:t>[POURCENTAGE]</a:t>
                    </a:fld>
                    <a:endParaRPr lang="fr-FR"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03B-4658-AAA1-2A42FD814BD2}"/>
                </c:ext>
              </c:extLst>
            </c:dLbl>
            <c:dLbl>
              <c:idx val="5"/>
              <c:layout>
                <c:manualLayout>
                  <c:x val="7.843359991861244E-4"/>
                  <c:y val="-5.8428115169456007E-2"/>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E2F50DCE-4444-4E21-B6AD-D4023B1EBDA7}" type="CATEGORYNAME">
                      <a:rPr lang="fr-FR"/>
                      <a:pPr>
                        <a:defRPr>
                          <a:solidFill>
                            <a:schemeClr val="accent1"/>
                          </a:solidFill>
                        </a:defRPr>
                      </a:pPr>
                      <a:t>[NOM DE CATÉGORIE]</a:t>
                    </a:fld>
                    <a:r>
                      <a:rPr lang="fr-FR" baseline="0" dirty="0"/>
                      <a:t>
</a:t>
                    </a:r>
                    <a:fld id="{DC8A52E8-5F14-4F24-9BCD-7D3A143D4BAE}" type="PERCENTAGE">
                      <a:rPr lang="fr-FR" sz="2000" baseline="0"/>
                      <a:pPr>
                        <a:defRPr>
                          <a:solidFill>
                            <a:schemeClr val="accent1"/>
                          </a:solidFill>
                        </a:defRPr>
                      </a:pPr>
                      <a:t>[POURCENTAGE]</a:t>
                    </a:fld>
                    <a:endParaRPr lang="fr-FR"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03B-4658-AAA1-2A42FD814BD2}"/>
                </c:ext>
              </c:extLst>
            </c:dLbl>
            <c:dLbl>
              <c:idx val="6"/>
              <c:layout>
                <c:manualLayout>
                  <c:x val="6.1813058008504287E-4"/>
                  <c:y val="-0.18602830740894791"/>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DA9DC567-3367-4AD5-933C-85A835C79B9B}" type="CATEGORYNAME">
                      <a:rPr lang="fr-FR" dirty="0"/>
                      <a:pPr>
                        <a:defRPr>
                          <a:solidFill>
                            <a:schemeClr val="accent1"/>
                          </a:solidFill>
                        </a:defRPr>
                      </a:pPr>
                      <a:t>[NOM DE CATÉGORIE]</a:t>
                    </a:fld>
                    <a:r>
                      <a:rPr lang="fr-FR" baseline="0" dirty="0"/>
                      <a:t>
</a:t>
                    </a:r>
                    <a:fld id="{1F0811FB-CD2F-45EF-AC65-A09C88C5F0D6}" type="PERCENTAGE">
                      <a:rPr lang="fr-FR" sz="2000" baseline="0" dirty="0"/>
                      <a:pPr>
                        <a:defRPr>
                          <a:solidFill>
                            <a:schemeClr val="accent1"/>
                          </a:solidFill>
                        </a:defRPr>
                      </a:pPr>
                      <a:t>[POURCENTAGE]</a:t>
                    </a:fld>
                    <a:endParaRPr lang="fr-FR"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03B-4658-AAA1-2A42FD814BD2}"/>
                </c:ext>
              </c:extLst>
            </c:dLbl>
            <c:dLbl>
              <c:idx val="7"/>
              <c:layout>
                <c:manualLayout>
                  <c:x val="3.0779127090597876E-2"/>
                  <c:y val="-0.20687040558459371"/>
                </c:manualLayout>
              </c:layout>
              <c:tx>
                <c:rich>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fld id="{9C44BC91-40EB-4DEB-B612-06FC2DE29854}" type="CATEGORYNAME">
                      <a:rPr lang="en-US"/>
                      <a:pPr>
                        <a:defRPr>
                          <a:solidFill>
                            <a:schemeClr val="accent1"/>
                          </a:solidFill>
                        </a:defRPr>
                      </a:pPr>
                      <a:t>[NOM DE CATÉGORIE]</a:t>
                    </a:fld>
                    <a:r>
                      <a:rPr lang="en-US" baseline="0" dirty="0"/>
                      <a:t>
</a:t>
                    </a:r>
                    <a:fld id="{4FBD74F8-ADAD-434F-8A26-81D51F7FC8F7}" type="PERCENTAGE">
                      <a:rPr lang="en-US" sz="2000" baseline="0"/>
                      <a:pPr>
                        <a:defRPr>
                          <a:solidFill>
                            <a:schemeClr val="accent1"/>
                          </a:solidFill>
                        </a:defRPr>
                      </a:pPr>
                      <a:t>[POURCENTAGE]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203B-4658-AAA1-2A42FD814BD2}"/>
                </c:ext>
              </c:extLst>
            </c:dLbl>
            <c:dLbl>
              <c:idx val="8"/>
              <c:delete val="1"/>
              <c:extLst>
                <c:ext xmlns:c15="http://schemas.microsoft.com/office/drawing/2012/chart" uri="{CE6537A1-D6FC-4f65-9D91-7224C49458BB}"/>
                <c:ext xmlns:c16="http://schemas.microsoft.com/office/drawing/2014/chart" uri="{C3380CC4-5D6E-409C-BE32-E72D297353CC}">
                  <c16:uniqueId val="{00000011-203B-4658-AAA1-2A42FD814BD2}"/>
                </c:ext>
              </c:extLst>
            </c:dLbl>
            <c:dLbl>
              <c:idx val="9"/>
              <c:delete val="1"/>
              <c:extLst>
                <c:ext xmlns:c15="http://schemas.microsoft.com/office/drawing/2012/chart" uri="{CE6537A1-D6FC-4f65-9D91-7224C49458BB}"/>
                <c:ext xmlns:c16="http://schemas.microsoft.com/office/drawing/2014/chart" uri="{C3380CC4-5D6E-409C-BE32-E72D297353CC}">
                  <c16:uniqueId val="{00000013-203B-4658-AAA1-2A42FD814BD2}"/>
                </c:ext>
              </c:extLst>
            </c:dLbl>
            <c:dLbl>
              <c:idx val="10"/>
              <c:delete val="1"/>
              <c:extLst>
                <c:ext xmlns:c15="http://schemas.microsoft.com/office/drawing/2012/chart" uri="{CE6537A1-D6FC-4f65-9D91-7224C49458BB}"/>
                <c:ext xmlns:c16="http://schemas.microsoft.com/office/drawing/2014/chart" uri="{C3380CC4-5D6E-409C-BE32-E72D297353CC}">
                  <c16:uniqueId val="{00000015-203B-4658-AAA1-2A42FD814BD2}"/>
                </c:ext>
              </c:extLst>
            </c:dLbl>
            <c:dLbl>
              <c:idx val="11"/>
              <c:delete val="1"/>
              <c:extLst>
                <c:ext xmlns:c15="http://schemas.microsoft.com/office/drawing/2012/chart" uri="{CE6537A1-D6FC-4f65-9D91-7224C49458BB}"/>
                <c:ext xmlns:c16="http://schemas.microsoft.com/office/drawing/2014/chart" uri="{C3380CC4-5D6E-409C-BE32-E72D297353CC}">
                  <c16:uniqueId val="{00000017-203B-4658-AAA1-2A42FD814BD2}"/>
                </c:ext>
              </c:extLst>
            </c:dLbl>
            <c:dLbl>
              <c:idx val="12"/>
              <c:delete val="1"/>
              <c:extLst>
                <c:ext xmlns:c15="http://schemas.microsoft.com/office/drawing/2012/chart" uri="{CE6537A1-D6FC-4f65-9D91-7224C49458BB}"/>
                <c:ext xmlns:c16="http://schemas.microsoft.com/office/drawing/2014/chart" uri="{C3380CC4-5D6E-409C-BE32-E72D297353CC}">
                  <c16:uniqueId val="{00000019-203B-4658-AAA1-2A42FD814BD2}"/>
                </c:ext>
              </c:extLst>
            </c:dLbl>
            <c:dLbl>
              <c:idx val="13"/>
              <c:delete val="1"/>
              <c:extLst>
                <c:ext xmlns:c15="http://schemas.microsoft.com/office/drawing/2012/chart" uri="{CE6537A1-D6FC-4f65-9D91-7224C49458BB}"/>
                <c:ext xmlns:c16="http://schemas.microsoft.com/office/drawing/2014/chart" uri="{C3380CC4-5D6E-409C-BE32-E72D297353CC}">
                  <c16:uniqueId val="{0000001B-203B-4658-AAA1-2A42FD814BD2}"/>
                </c:ext>
              </c:extLst>
            </c:dLbl>
            <c:dLbl>
              <c:idx val="14"/>
              <c:delete val="1"/>
              <c:extLst>
                <c:ext xmlns:c15="http://schemas.microsoft.com/office/drawing/2012/chart" uri="{CE6537A1-D6FC-4f65-9D91-7224C49458BB}"/>
                <c:ext xmlns:c16="http://schemas.microsoft.com/office/drawing/2014/chart" uri="{C3380CC4-5D6E-409C-BE32-E72D297353CC}">
                  <c16:uniqueId val="{0000001D-203B-4658-AAA1-2A42FD814BD2}"/>
                </c:ext>
              </c:extLst>
            </c:dLbl>
            <c:dLbl>
              <c:idx val="15"/>
              <c:delete val="1"/>
              <c:extLst>
                <c:ext xmlns:c15="http://schemas.microsoft.com/office/drawing/2012/chart" uri="{CE6537A1-D6FC-4f65-9D91-7224C49458BB}"/>
                <c:ext xmlns:c16="http://schemas.microsoft.com/office/drawing/2014/chart" uri="{C3380CC4-5D6E-409C-BE32-E72D297353CC}">
                  <c16:uniqueId val="{0000001F-203B-4658-AAA1-2A42FD814BD2}"/>
                </c:ext>
              </c:extLst>
            </c:dLbl>
            <c:dLbl>
              <c:idx val="16"/>
              <c:delete val="1"/>
              <c:extLst>
                <c:ext xmlns:c15="http://schemas.microsoft.com/office/drawing/2012/chart" uri="{CE6537A1-D6FC-4f65-9D91-7224C49458BB}"/>
                <c:ext xmlns:c16="http://schemas.microsoft.com/office/drawing/2014/chart" uri="{C3380CC4-5D6E-409C-BE32-E72D297353CC}">
                  <c16:uniqueId val="{00000021-203B-4658-AAA1-2A42FD814BD2}"/>
                </c:ext>
              </c:extLst>
            </c:dLbl>
            <c:dLbl>
              <c:idx val="17"/>
              <c:delete val="1"/>
              <c:extLst>
                <c:ext xmlns:c15="http://schemas.microsoft.com/office/drawing/2012/chart" uri="{CE6537A1-D6FC-4f65-9D91-7224C49458BB}"/>
                <c:ext xmlns:c16="http://schemas.microsoft.com/office/drawing/2014/chart" uri="{C3380CC4-5D6E-409C-BE32-E72D297353CC}">
                  <c16:uniqueId val="{00000023-203B-4658-AAA1-2A42FD814BD2}"/>
                </c:ext>
              </c:extLst>
            </c:dLbl>
            <c:dLbl>
              <c:idx val="18"/>
              <c:delete val="1"/>
              <c:extLst>
                <c:ext xmlns:c15="http://schemas.microsoft.com/office/drawing/2012/chart" uri="{CE6537A1-D6FC-4f65-9D91-7224C49458BB}"/>
                <c:ext xmlns:c16="http://schemas.microsoft.com/office/drawing/2014/chart" uri="{C3380CC4-5D6E-409C-BE32-E72D297353CC}">
                  <c16:uniqueId val="{00000025-203B-4658-AAA1-2A42FD814BD2}"/>
                </c:ext>
              </c:extLst>
            </c:dLbl>
            <c:dLbl>
              <c:idx val="19"/>
              <c:delete val="1"/>
              <c:extLst>
                <c:ext xmlns:c15="http://schemas.microsoft.com/office/drawing/2012/chart" uri="{CE6537A1-D6FC-4f65-9D91-7224C49458BB}"/>
                <c:ext xmlns:c16="http://schemas.microsoft.com/office/drawing/2014/chart" uri="{C3380CC4-5D6E-409C-BE32-E72D297353CC}">
                  <c16:uniqueId val="{00000027-203B-4658-AAA1-2A42FD814BD2}"/>
                </c:ext>
              </c:extLst>
            </c:dLbl>
            <c:dLbl>
              <c:idx val="20"/>
              <c:delete val="1"/>
              <c:extLst>
                <c:ext xmlns:c15="http://schemas.microsoft.com/office/drawing/2012/chart" uri="{CE6537A1-D6FC-4f65-9D91-7224C49458BB}"/>
                <c:ext xmlns:c16="http://schemas.microsoft.com/office/drawing/2014/chart" uri="{C3380CC4-5D6E-409C-BE32-E72D297353CC}">
                  <c16:uniqueId val="{00000029-203B-4658-AAA1-2A42FD814BD2}"/>
                </c:ext>
              </c:extLst>
            </c:dLbl>
            <c:dLbl>
              <c:idx val="21"/>
              <c:delete val="1"/>
              <c:extLst>
                <c:ext xmlns:c15="http://schemas.microsoft.com/office/drawing/2012/chart" uri="{CE6537A1-D6FC-4f65-9D91-7224C49458BB}"/>
                <c:ext xmlns:c16="http://schemas.microsoft.com/office/drawing/2014/chart" uri="{C3380CC4-5D6E-409C-BE32-E72D297353CC}">
                  <c16:uniqueId val="{0000002B-203B-4658-AAA1-2A42FD814BD2}"/>
                </c:ext>
              </c:extLst>
            </c:dLbl>
            <c:dLbl>
              <c:idx val="22"/>
              <c:delete val="1"/>
              <c:extLst>
                <c:ext xmlns:c15="http://schemas.microsoft.com/office/drawing/2012/chart" uri="{CE6537A1-D6FC-4f65-9D91-7224C49458BB}"/>
                <c:ext xmlns:c16="http://schemas.microsoft.com/office/drawing/2014/chart" uri="{C3380CC4-5D6E-409C-BE32-E72D297353CC}">
                  <c16:uniqueId val="{0000002D-203B-4658-AAA1-2A42FD814BD2}"/>
                </c:ext>
              </c:extLst>
            </c:dLbl>
            <c:dLbl>
              <c:idx val="23"/>
              <c:delete val="1"/>
              <c:extLst>
                <c:ext xmlns:c15="http://schemas.microsoft.com/office/drawing/2012/chart" uri="{CE6537A1-D6FC-4f65-9D91-7224C49458BB}"/>
                <c:ext xmlns:c16="http://schemas.microsoft.com/office/drawing/2014/chart" uri="{C3380CC4-5D6E-409C-BE32-E72D297353CC}">
                  <c16:uniqueId val="{0000002F-203B-4658-AAA1-2A42FD814BD2}"/>
                </c:ext>
              </c:extLst>
            </c:dLbl>
            <c:dLbl>
              <c:idx val="24"/>
              <c:delete val="1"/>
              <c:extLst>
                <c:ext xmlns:c15="http://schemas.microsoft.com/office/drawing/2012/chart" uri="{CE6537A1-D6FC-4f65-9D91-7224C49458BB}"/>
                <c:ext xmlns:c16="http://schemas.microsoft.com/office/drawing/2014/chart" uri="{C3380CC4-5D6E-409C-BE32-E72D297353CC}">
                  <c16:uniqueId val="{00000031-203B-4658-AAA1-2A42FD814BD2}"/>
                </c:ext>
              </c:extLst>
            </c:dLbl>
            <c:dLbl>
              <c:idx val="25"/>
              <c:delete val="1"/>
              <c:extLst>
                <c:ext xmlns:c15="http://schemas.microsoft.com/office/drawing/2012/chart" uri="{CE6537A1-D6FC-4f65-9D91-7224C49458BB}"/>
                <c:ext xmlns:c16="http://schemas.microsoft.com/office/drawing/2014/chart" uri="{C3380CC4-5D6E-409C-BE32-E72D297353CC}">
                  <c16:uniqueId val="{00000033-203B-4658-AAA1-2A42FD814BD2}"/>
                </c:ext>
              </c:extLst>
            </c:dLbl>
            <c:dLbl>
              <c:idx val="26"/>
              <c:delete val="1"/>
              <c:extLst>
                <c:ext xmlns:c15="http://schemas.microsoft.com/office/drawing/2012/chart" uri="{CE6537A1-D6FC-4f65-9D91-7224C49458BB}"/>
                <c:ext xmlns:c16="http://schemas.microsoft.com/office/drawing/2014/chart" uri="{C3380CC4-5D6E-409C-BE32-E72D297353CC}">
                  <c16:uniqueId val="{00000035-203B-4658-AAA1-2A42FD814BD2}"/>
                </c:ext>
              </c:extLst>
            </c:dLbl>
            <c:dLbl>
              <c:idx val="27"/>
              <c:delete val="1"/>
              <c:extLst>
                <c:ext xmlns:c15="http://schemas.microsoft.com/office/drawing/2012/chart" uri="{CE6537A1-D6FC-4f65-9D91-7224C49458BB}"/>
                <c:ext xmlns:c16="http://schemas.microsoft.com/office/drawing/2014/chart" uri="{C3380CC4-5D6E-409C-BE32-E72D297353CC}">
                  <c16:uniqueId val="{00000037-203B-4658-AAA1-2A42FD814BD2}"/>
                </c:ext>
              </c:extLst>
            </c:dLbl>
            <c:dLbl>
              <c:idx val="28"/>
              <c:delete val="1"/>
              <c:extLst>
                <c:ext xmlns:c15="http://schemas.microsoft.com/office/drawing/2012/chart" uri="{CE6537A1-D6FC-4f65-9D91-7224C49458BB}"/>
                <c:ext xmlns:c16="http://schemas.microsoft.com/office/drawing/2014/chart" uri="{C3380CC4-5D6E-409C-BE32-E72D297353CC}">
                  <c16:uniqueId val="{00000039-203B-4658-AAA1-2A42FD814BD2}"/>
                </c:ext>
              </c:extLst>
            </c:dLbl>
            <c:dLbl>
              <c:idx val="29"/>
              <c:delete val="1"/>
              <c:extLst>
                <c:ext xmlns:c15="http://schemas.microsoft.com/office/drawing/2012/chart" uri="{CE6537A1-D6FC-4f65-9D91-7224C49458BB}"/>
                <c:ext xmlns:c16="http://schemas.microsoft.com/office/drawing/2014/chart" uri="{C3380CC4-5D6E-409C-BE32-E72D297353CC}">
                  <c16:uniqueId val="{0000003B-203B-4658-AAA1-2A42FD814BD2}"/>
                </c:ext>
              </c:extLst>
            </c:dLbl>
            <c:dLbl>
              <c:idx val="30"/>
              <c:delete val="1"/>
              <c:extLst>
                <c:ext xmlns:c15="http://schemas.microsoft.com/office/drawing/2012/chart" uri="{CE6537A1-D6FC-4f65-9D91-7224C49458BB}"/>
                <c:ext xmlns:c16="http://schemas.microsoft.com/office/drawing/2014/chart" uri="{C3380CC4-5D6E-409C-BE32-E72D297353CC}">
                  <c16:uniqueId val="{0000003D-203B-4658-AAA1-2A42FD814BD2}"/>
                </c:ext>
              </c:extLst>
            </c:dLbl>
            <c:dLbl>
              <c:idx val="31"/>
              <c:delete val="1"/>
              <c:extLst>
                <c:ext xmlns:c15="http://schemas.microsoft.com/office/drawing/2012/chart" uri="{CE6537A1-D6FC-4f65-9D91-7224C49458BB}"/>
                <c:ext xmlns:c16="http://schemas.microsoft.com/office/drawing/2014/chart" uri="{C3380CC4-5D6E-409C-BE32-E72D297353CC}">
                  <c16:uniqueId val="{0000003F-203B-4658-AAA1-2A42FD814BD2}"/>
                </c:ext>
              </c:extLst>
            </c:dLbl>
            <c:dLbl>
              <c:idx val="32"/>
              <c:delete val="1"/>
              <c:extLst>
                <c:ext xmlns:c15="http://schemas.microsoft.com/office/drawing/2012/chart" uri="{CE6537A1-D6FC-4f65-9D91-7224C49458BB}"/>
                <c:ext xmlns:c16="http://schemas.microsoft.com/office/drawing/2014/chart" uri="{C3380CC4-5D6E-409C-BE32-E72D297353CC}">
                  <c16:uniqueId val="{00000041-203B-4658-AAA1-2A42FD814BD2}"/>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Feuil1!$A$2:$A$34</c:f>
              <c:strCache>
                <c:ptCount val="33"/>
                <c:pt idx="0">
                  <c:v>2NDPRO MET. RELATION CLIENT 2NDE COMMUNE</c:v>
                </c:pt>
                <c:pt idx="1">
                  <c:v>2NDPRO MET.TRANSIT.NUMER.ENERG.2NDE COMM</c:v>
                </c:pt>
                <c:pt idx="2">
                  <c:v>2NDPRO MET.GEST.ADM.,TRA.&amp;LOG.2NDE COMM.</c:v>
                </c:pt>
                <c:pt idx="3">
                  <c:v>2NDPRO MET.HOTEL.-RESTAUR. 2NDE COMMUNE</c:v>
                </c:pt>
                <c:pt idx="4">
                  <c:v>2NDPRO ACCOMP. SOINS-SERVICES PERSONNE</c:v>
                </c:pt>
                <c:pt idx="5">
                  <c:v>2NDPRO METIERS DE LA MODE - VÊTEMENT</c:v>
                </c:pt>
                <c:pt idx="6">
                  <c:v>2NDPRO MET.BEAUTE&amp;BIEN-ETRE 2NDE COMMUNE</c:v>
                </c:pt>
                <c:pt idx="7">
                  <c:v>2NDPRO ART.&amp; MET.ART:COM.VIS.VIS.PLURI-M</c:v>
                </c:pt>
                <c:pt idx="8">
                  <c:v>2NDPRO MET.ETUD.MODELIS.NUMER.2NDE COMM.</c:v>
                </c:pt>
                <c:pt idx="9">
                  <c:v>2NDPRO METIERS DE LA SECURITE</c:v>
                </c:pt>
                <c:pt idx="10">
                  <c:v>2NDPRO ANIMAT. ENFANCE&amp; PERSONNES AGEES</c:v>
                </c:pt>
                <c:pt idx="11">
                  <c:v>2NDPRO TECHNICIEN EN PROTHESE DENTAIRE</c:v>
                </c:pt>
                <c:pt idx="12">
                  <c:v>2NDPRO MET.MAIN.MATER.VEHIC.2NDE COMMUNE</c:v>
                </c:pt>
                <c:pt idx="13">
                  <c:v>2NDPRO OPTIQUE LUNETTERIE</c:v>
                </c:pt>
                <c:pt idx="14">
                  <c:v>2NDPRO PHOTOGRAPHIE</c:v>
                </c:pt>
                <c:pt idx="15">
                  <c:v>2NDPRO MET.AGENC.MENUIS.AMEUB.2NDE COMM.</c:v>
                </c:pt>
                <c:pt idx="16">
                  <c:v>2NDPRO MET.REAL.ENS.MEC.IND.2NDE COMMUNE</c:v>
                </c:pt>
                <c:pt idx="17">
                  <c:v>2NDPRO MET.INDUS.GRAPH.&amp;COMM.2NDE COMM.</c:v>
                </c:pt>
                <c:pt idx="18">
                  <c:v>2NDPRO MET.CON.DUR.BAT.&amp;TRA.PUB.2NDE COM</c:v>
                </c:pt>
                <c:pt idx="19">
                  <c:v>2NDPRO ARTIS. &amp; M.ART:MARCHANDISAGE VIS.</c:v>
                </c:pt>
                <c:pt idx="20">
                  <c:v>2NDPRO MET.GEST.ADM.,TRA.&amp;LOG.2NDE HOA</c:v>
                </c:pt>
                <c:pt idx="21">
                  <c:v>2NDPRO MODELISATION ET PROTOTYPAGE 3D</c:v>
                </c:pt>
                <c:pt idx="22">
                  <c:v>PRODUCTION EN INDUSTRIES PHARMA.ALI.COSM</c:v>
                </c:pt>
                <c:pt idx="23">
                  <c:v>2NDPRO ARTIS.&amp; MET.ART:TAPIS.D'AMEUBLT</c:v>
                </c:pt>
                <c:pt idx="24">
                  <c:v>2NDPRO TECHNICIEN APPAREIL. ORTHOPEDIQUE</c:v>
                </c:pt>
                <c:pt idx="25">
                  <c:v>2NDPRO METIERS DU CUIR 2NDE COMMUNE</c:v>
                </c:pt>
                <c:pt idx="26">
                  <c:v>2NDPRO MET.PIL.MAINT.INST.AUTO.2NDE COMM</c:v>
                </c:pt>
                <c:pt idx="27">
                  <c:v>2NDPRO MAINT SYST PRODUC. CONNECT MARINE</c:v>
                </c:pt>
                <c:pt idx="28">
                  <c:v>2NDPRO ARTIS.&amp; MET.ART:MET.ENSEIG SIGNAL</c:v>
                </c:pt>
                <c:pt idx="29">
                  <c:v>2NDPRO METIERS DE LA SECURITE HOA</c:v>
                </c:pt>
                <c:pt idx="30">
                  <c:v>2NDPRO ARTIS.&amp; MET.ART:VERR.SCIENT.TECHN</c:v>
                </c:pt>
                <c:pt idx="31">
                  <c:v>2NDPRO HYGIENE PROPRETE STERILISATION</c:v>
                </c:pt>
                <c:pt idx="32">
                  <c:v>2NDPRO MAINTENANCE SYST.PRODUC.CONNECTES</c:v>
                </c:pt>
              </c:strCache>
            </c:strRef>
          </c:cat>
          <c:val>
            <c:numRef>
              <c:f>Feuil1!$B$2:$B$34</c:f>
              <c:numCache>
                <c:formatCode>General</c:formatCode>
                <c:ptCount val="33"/>
                <c:pt idx="0">
                  <c:v>1085</c:v>
                </c:pt>
                <c:pt idx="1">
                  <c:v>622</c:v>
                </c:pt>
                <c:pt idx="2">
                  <c:v>375</c:v>
                </c:pt>
                <c:pt idx="3">
                  <c:v>234</c:v>
                </c:pt>
                <c:pt idx="4">
                  <c:v>223</c:v>
                </c:pt>
                <c:pt idx="5">
                  <c:v>141</c:v>
                </c:pt>
                <c:pt idx="6">
                  <c:v>115</c:v>
                </c:pt>
                <c:pt idx="7">
                  <c:v>99</c:v>
                </c:pt>
                <c:pt idx="8">
                  <c:v>92</c:v>
                </c:pt>
                <c:pt idx="9">
                  <c:v>88</c:v>
                </c:pt>
                <c:pt idx="10">
                  <c:v>80</c:v>
                </c:pt>
                <c:pt idx="11">
                  <c:v>78</c:v>
                </c:pt>
                <c:pt idx="12">
                  <c:v>56</c:v>
                </c:pt>
                <c:pt idx="13">
                  <c:v>55</c:v>
                </c:pt>
                <c:pt idx="14">
                  <c:v>51</c:v>
                </c:pt>
                <c:pt idx="15">
                  <c:v>44</c:v>
                </c:pt>
                <c:pt idx="16">
                  <c:v>40</c:v>
                </c:pt>
                <c:pt idx="17">
                  <c:v>39</c:v>
                </c:pt>
                <c:pt idx="18">
                  <c:v>33</c:v>
                </c:pt>
                <c:pt idx="19">
                  <c:v>24</c:v>
                </c:pt>
                <c:pt idx="20">
                  <c:v>24</c:v>
                </c:pt>
                <c:pt idx="21">
                  <c:v>22</c:v>
                </c:pt>
                <c:pt idx="22">
                  <c:v>22</c:v>
                </c:pt>
                <c:pt idx="23">
                  <c:v>12</c:v>
                </c:pt>
                <c:pt idx="24">
                  <c:v>12</c:v>
                </c:pt>
                <c:pt idx="25">
                  <c:v>11</c:v>
                </c:pt>
                <c:pt idx="26">
                  <c:v>10</c:v>
                </c:pt>
                <c:pt idx="27">
                  <c:v>7</c:v>
                </c:pt>
                <c:pt idx="28">
                  <c:v>5</c:v>
                </c:pt>
                <c:pt idx="29">
                  <c:v>5</c:v>
                </c:pt>
                <c:pt idx="30">
                  <c:v>4</c:v>
                </c:pt>
                <c:pt idx="31">
                  <c:v>2</c:v>
                </c:pt>
                <c:pt idx="32">
                  <c:v>1</c:v>
                </c:pt>
              </c:numCache>
            </c:numRef>
          </c:val>
          <c:extLst>
            <c:ext xmlns:c16="http://schemas.microsoft.com/office/drawing/2014/chart" uri="{C3380CC4-5D6E-409C-BE32-E72D297353CC}">
              <c16:uniqueId val="{00000042-203B-4658-AAA1-2A42FD814BD2}"/>
            </c:ext>
          </c:extLst>
        </c:ser>
        <c:ser>
          <c:idx val="1"/>
          <c:order val="1"/>
          <c:tx>
            <c:strRef>
              <c:f>Feuil1!$C$1</c:f>
              <c:strCache>
                <c:ptCount val="1"/>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44-203B-4658-AAA1-2A42FD814BD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46-203B-4658-AAA1-2A42FD814BD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48-203B-4658-AAA1-2A42FD814BD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4A-203B-4658-AAA1-2A42FD814BD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4C-203B-4658-AAA1-2A42FD814BD2}"/>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4E-203B-4658-AAA1-2A42FD814BD2}"/>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50-203B-4658-AAA1-2A42FD814BD2}"/>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52-203B-4658-AAA1-2A42FD814BD2}"/>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54-203B-4658-AAA1-2A42FD814BD2}"/>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56-203B-4658-AAA1-2A42FD814BD2}"/>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58-203B-4658-AAA1-2A42FD814BD2}"/>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5A-203B-4658-AAA1-2A42FD814BD2}"/>
              </c:ext>
            </c:extLst>
          </c:dPt>
          <c:dPt>
            <c:idx val="12"/>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5C-203B-4658-AAA1-2A42FD814BD2}"/>
              </c:ext>
            </c:extLst>
          </c:dPt>
          <c:dPt>
            <c:idx val="13"/>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5E-203B-4658-AAA1-2A42FD814BD2}"/>
              </c:ext>
            </c:extLst>
          </c:dPt>
          <c:dPt>
            <c:idx val="14"/>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60-203B-4658-AAA1-2A42FD814BD2}"/>
              </c:ext>
            </c:extLst>
          </c:dPt>
          <c:dPt>
            <c:idx val="15"/>
            <c:bubble3D val="0"/>
            <c:spPr>
              <a:solidFill>
                <a:schemeClr val="accent4">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62-203B-4658-AAA1-2A42FD814BD2}"/>
              </c:ext>
            </c:extLst>
          </c:dPt>
          <c:dPt>
            <c:idx val="16"/>
            <c:bubble3D val="0"/>
            <c:spPr>
              <a:solidFill>
                <a:schemeClr val="accent5">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64-203B-4658-AAA1-2A42FD814BD2}"/>
              </c:ext>
            </c:extLst>
          </c:dPt>
          <c:dPt>
            <c:idx val="17"/>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66-203B-4658-AAA1-2A42FD814BD2}"/>
              </c:ext>
            </c:extLst>
          </c:dPt>
          <c:dPt>
            <c:idx val="18"/>
            <c:bubble3D val="0"/>
            <c:spPr>
              <a:solidFill>
                <a:schemeClr val="accent1">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68-203B-4658-AAA1-2A42FD814BD2}"/>
              </c:ext>
            </c:extLst>
          </c:dPt>
          <c:dPt>
            <c:idx val="19"/>
            <c:bubble3D val="0"/>
            <c:spPr>
              <a:solidFill>
                <a:schemeClr val="accent2">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6A-203B-4658-AAA1-2A42FD814BD2}"/>
              </c:ext>
            </c:extLst>
          </c:dPt>
          <c:dPt>
            <c:idx val="20"/>
            <c:bubble3D val="0"/>
            <c:spPr>
              <a:solidFill>
                <a:schemeClr val="accent3">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6C-203B-4658-AAA1-2A42FD814BD2}"/>
              </c:ext>
            </c:extLst>
          </c:dPt>
          <c:dPt>
            <c:idx val="21"/>
            <c:bubble3D val="0"/>
            <c:spPr>
              <a:solidFill>
                <a:schemeClr val="accent4">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6E-203B-4658-AAA1-2A42FD814BD2}"/>
              </c:ext>
            </c:extLst>
          </c:dPt>
          <c:dPt>
            <c:idx val="22"/>
            <c:bubble3D val="0"/>
            <c:spPr>
              <a:solidFill>
                <a:schemeClr val="accent5">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70-203B-4658-AAA1-2A42FD814BD2}"/>
              </c:ext>
            </c:extLst>
          </c:dPt>
          <c:dPt>
            <c:idx val="23"/>
            <c:bubble3D val="0"/>
            <c:spPr>
              <a:solidFill>
                <a:schemeClr val="accent6">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72-203B-4658-AAA1-2A42FD814BD2}"/>
              </c:ext>
            </c:extLst>
          </c:dPt>
          <c:dPt>
            <c:idx val="24"/>
            <c:bubble3D val="0"/>
            <c:spPr>
              <a:solidFill>
                <a:schemeClr val="accent1">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74-203B-4658-AAA1-2A42FD814BD2}"/>
              </c:ext>
            </c:extLst>
          </c:dPt>
          <c:dPt>
            <c:idx val="25"/>
            <c:bubble3D val="0"/>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76-203B-4658-AAA1-2A42FD814BD2}"/>
              </c:ext>
            </c:extLst>
          </c:dPt>
          <c:dPt>
            <c:idx val="26"/>
            <c:bubble3D val="0"/>
            <c:spPr>
              <a:solidFill>
                <a:schemeClr val="accent3">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78-203B-4658-AAA1-2A42FD814BD2}"/>
              </c:ext>
            </c:extLst>
          </c:dPt>
          <c:dPt>
            <c:idx val="27"/>
            <c:bubble3D val="0"/>
            <c:spPr>
              <a:solidFill>
                <a:schemeClr val="accent4">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7A-203B-4658-AAA1-2A42FD814BD2}"/>
              </c:ext>
            </c:extLst>
          </c:dPt>
          <c:dPt>
            <c:idx val="28"/>
            <c:bubble3D val="0"/>
            <c:spPr>
              <a:solidFill>
                <a:schemeClr val="accent5">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7C-203B-4658-AAA1-2A42FD814BD2}"/>
              </c:ext>
            </c:extLst>
          </c:dPt>
          <c:dPt>
            <c:idx val="29"/>
            <c:bubble3D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7E-203B-4658-AAA1-2A42FD814BD2}"/>
              </c:ext>
            </c:extLst>
          </c:dPt>
          <c:dPt>
            <c:idx val="30"/>
            <c:bubble3D val="0"/>
            <c:spPr>
              <a:solidFill>
                <a:schemeClr val="accent1">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80-203B-4658-AAA1-2A42FD814BD2}"/>
              </c:ext>
            </c:extLst>
          </c:dPt>
          <c:dPt>
            <c:idx val="31"/>
            <c:bubble3D val="0"/>
            <c:spPr>
              <a:solidFill>
                <a:schemeClr val="accent2">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82-203B-4658-AAA1-2A42FD814BD2}"/>
              </c:ext>
            </c:extLst>
          </c:dPt>
          <c:dPt>
            <c:idx val="32"/>
            <c:bubble3D val="0"/>
            <c:spPr>
              <a:solidFill>
                <a:schemeClr val="accent3">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84-203B-4658-AAA1-2A42FD814BD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44-203B-4658-AAA1-2A42FD814BD2}"/>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46-203B-4658-AAA1-2A42FD814BD2}"/>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48-203B-4658-AAA1-2A42FD814BD2}"/>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4A-203B-4658-AAA1-2A42FD814BD2}"/>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4C-203B-4658-AAA1-2A42FD814BD2}"/>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4E-203B-4658-AAA1-2A42FD814BD2}"/>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50-203B-4658-AAA1-2A42FD814BD2}"/>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52-203B-4658-AAA1-2A42FD814BD2}"/>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54-203B-4658-AAA1-2A42FD814BD2}"/>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56-203B-4658-AAA1-2A42FD814BD2}"/>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58-203B-4658-AAA1-2A42FD814BD2}"/>
                </c:ext>
              </c:extLst>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5A-203B-4658-AAA1-2A42FD814BD2}"/>
                </c:ext>
              </c:extLst>
            </c:dLbl>
            <c:dLbl>
              <c:idx val="1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5C-203B-4658-AAA1-2A42FD814BD2}"/>
                </c:ext>
              </c:extLst>
            </c:dLbl>
            <c:dLbl>
              <c:idx val="1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5E-203B-4658-AAA1-2A42FD814BD2}"/>
                </c:ext>
              </c:extLst>
            </c:dLbl>
            <c:dLbl>
              <c:idx val="1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60-203B-4658-AAA1-2A42FD814BD2}"/>
                </c:ext>
              </c:extLst>
            </c:dLbl>
            <c:dLbl>
              <c:idx val="1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62-203B-4658-AAA1-2A42FD814BD2}"/>
                </c:ext>
              </c:extLst>
            </c:dLbl>
            <c:dLbl>
              <c:idx val="1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64-203B-4658-AAA1-2A42FD814BD2}"/>
                </c:ext>
              </c:extLst>
            </c:dLbl>
            <c:dLbl>
              <c:idx val="1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66-203B-4658-AAA1-2A42FD814BD2}"/>
                </c:ext>
              </c:extLst>
            </c:dLbl>
            <c:dLbl>
              <c:idx val="1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68-203B-4658-AAA1-2A42FD814BD2}"/>
                </c:ext>
              </c:extLst>
            </c:dLbl>
            <c:dLbl>
              <c:idx val="1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6A-203B-4658-AAA1-2A42FD814BD2}"/>
                </c:ext>
              </c:extLst>
            </c:dLbl>
            <c:dLbl>
              <c:idx val="2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6C-203B-4658-AAA1-2A42FD814BD2}"/>
                </c:ext>
              </c:extLst>
            </c:dLbl>
            <c:dLbl>
              <c:idx val="2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6E-203B-4658-AAA1-2A42FD814BD2}"/>
                </c:ext>
              </c:extLst>
            </c:dLbl>
            <c:dLbl>
              <c:idx val="2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8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70-203B-4658-AAA1-2A42FD814BD2}"/>
                </c:ext>
              </c:extLst>
            </c:dLbl>
            <c:dLbl>
              <c:idx val="2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72-203B-4658-AAA1-2A42FD814BD2}"/>
                </c:ext>
              </c:extLst>
            </c:dLbl>
            <c:dLbl>
              <c:idx val="2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lumOff val="4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74-203B-4658-AAA1-2A42FD814BD2}"/>
                </c:ext>
              </c:extLst>
            </c:dLbl>
            <c:dLbl>
              <c:idx val="2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lumOff val="4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76-203B-4658-AAA1-2A42FD814BD2}"/>
                </c:ext>
              </c:extLst>
            </c:dLbl>
            <c:dLbl>
              <c:idx val="2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lumOff val="4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78-203B-4658-AAA1-2A42FD814BD2}"/>
                </c:ext>
              </c:extLst>
            </c:dLbl>
            <c:dLbl>
              <c:idx val="2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lumOff val="4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7A-203B-4658-AAA1-2A42FD814BD2}"/>
                </c:ext>
              </c:extLst>
            </c:dLbl>
            <c:dLbl>
              <c:idx val="2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lumOff val="4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7C-203B-4658-AAA1-2A42FD814BD2}"/>
                </c:ext>
              </c:extLst>
            </c:dLbl>
            <c:dLbl>
              <c:idx val="2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lumOff val="4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7E-203B-4658-AAA1-2A42FD814BD2}"/>
                </c:ext>
              </c:extLst>
            </c:dLbl>
            <c:dLbl>
              <c:idx val="3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5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80-203B-4658-AAA1-2A42FD814BD2}"/>
                </c:ext>
              </c:extLst>
            </c:dLbl>
            <c:dLbl>
              <c:idx val="3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5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82-203B-4658-AAA1-2A42FD814BD2}"/>
                </c:ext>
              </c:extLst>
            </c:dLbl>
            <c:dLbl>
              <c:idx val="3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5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84-203B-4658-AAA1-2A42FD814BD2}"/>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Feuil1!$A$2:$A$34</c:f>
              <c:strCache>
                <c:ptCount val="33"/>
                <c:pt idx="0">
                  <c:v>2NDPRO MET. RELATION CLIENT 2NDE COMMUNE</c:v>
                </c:pt>
                <c:pt idx="1">
                  <c:v>2NDPRO MET.TRANSIT.NUMER.ENERG.2NDE COMM</c:v>
                </c:pt>
                <c:pt idx="2">
                  <c:v>2NDPRO MET.GEST.ADM.,TRA.&amp;LOG.2NDE COMM.</c:v>
                </c:pt>
                <c:pt idx="3">
                  <c:v>2NDPRO MET.HOTEL.-RESTAUR. 2NDE COMMUNE</c:v>
                </c:pt>
                <c:pt idx="4">
                  <c:v>2NDPRO ACCOMP. SOINS-SERVICES PERSONNE</c:v>
                </c:pt>
                <c:pt idx="5">
                  <c:v>2NDPRO METIERS DE LA MODE - VÊTEMENT</c:v>
                </c:pt>
                <c:pt idx="6">
                  <c:v>2NDPRO MET.BEAUTE&amp;BIEN-ETRE 2NDE COMMUNE</c:v>
                </c:pt>
                <c:pt idx="7">
                  <c:v>2NDPRO ART.&amp; MET.ART:COM.VIS.VIS.PLURI-M</c:v>
                </c:pt>
                <c:pt idx="8">
                  <c:v>2NDPRO MET.ETUD.MODELIS.NUMER.2NDE COMM.</c:v>
                </c:pt>
                <c:pt idx="9">
                  <c:v>2NDPRO METIERS DE LA SECURITE</c:v>
                </c:pt>
                <c:pt idx="10">
                  <c:v>2NDPRO ANIMAT. ENFANCE&amp; PERSONNES AGEES</c:v>
                </c:pt>
                <c:pt idx="11">
                  <c:v>2NDPRO TECHNICIEN EN PROTHESE DENTAIRE</c:v>
                </c:pt>
                <c:pt idx="12">
                  <c:v>2NDPRO MET.MAIN.MATER.VEHIC.2NDE COMMUNE</c:v>
                </c:pt>
                <c:pt idx="13">
                  <c:v>2NDPRO OPTIQUE LUNETTERIE</c:v>
                </c:pt>
                <c:pt idx="14">
                  <c:v>2NDPRO PHOTOGRAPHIE</c:v>
                </c:pt>
                <c:pt idx="15">
                  <c:v>2NDPRO MET.AGENC.MENUIS.AMEUB.2NDE COMM.</c:v>
                </c:pt>
                <c:pt idx="16">
                  <c:v>2NDPRO MET.REAL.ENS.MEC.IND.2NDE COMMUNE</c:v>
                </c:pt>
                <c:pt idx="17">
                  <c:v>2NDPRO MET.INDUS.GRAPH.&amp;COMM.2NDE COMM.</c:v>
                </c:pt>
                <c:pt idx="18">
                  <c:v>2NDPRO MET.CON.DUR.BAT.&amp;TRA.PUB.2NDE COM</c:v>
                </c:pt>
                <c:pt idx="19">
                  <c:v>2NDPRO ARTIS. &amp; M.ART:MARCHANDISAGE VIS.</c:v>
                </c:pt>
                <c:pt idx="20">
                  <c:v>2NDPRO MET.GEST.ADM.,TRA.&amp;LOG.2NDE HOA</c:v>
                </c:pt>
                <c:pt idx="21">
                  <c:v>2NDPRO MODELISATION ET PROTOTYPAGE 3D</c:v>
                </c:pt>
                <c:pt idx="22">
                  <c:v>PRODUCTION EN INDUSTRIES PHARMA.ALI.COSM</c:v>
                </c:pt>
                <c:pt idx="23">
                  <c:v>2NDPRO ARTIS.&amp; MET.ART:TAPIS.D'AMEUBLT</c:v>
                </c:pt>
                <c:pt idx="24">
                  <c:v>2NDPRO TECHNICIEN APPAREIL. ORTHOPEDIQUE</c:v>
                </c:pt>
                <c:pt idx="25">
                  <c:v>2NDPRO METIERS DU CUIR 2NDE COMMUNE</c:v>
                </c:pt>
                <c:pt idx="26">
                  <c:v>2NDPRO MET.PIL.MAINT.INST.AUTO.2NDE COMM</c:v>
                </c:pt>
                <c:pt idx="27">
                  <c:v>2NDPRO MAINT SYST PRODUC. CONNECT MARINE</c:v>
                </c:pt>
                <c:pt idx="28">
                  <c:v>2NDPRO ARTIS.&amp; MET.ART:MET.ENSEIG SIGNAL</c:v>
                </c:pt>
                <c:pt idx="29">
                  <c:v>2NDPRO METIERS DE LA SECURITE HOA</c:v>
                </c:pt>
                <c:pt idx="30">
                  <c:v>2NDPRO ARTIS.&amp; MET.ART:VERR.SCIENT.TECHN</c:v>
                </c:pt>
                <c:pt idx="31">
                  <c:v>2NDPRO HYGIENE PROPRETE STERILISATION</c:v>
                </c:pt>
                <c:pt idx="32">
                  <c:v>2NDPRO MAINTENANCE SYST.PRODUC.CONNECTES</c:v>
                </c:pt>
              </c:strCache>
            </c:strRef>
          </c:cat>
          <c:val>
            <c:numRef>
              <c:f>Feuil1!$C$2:$C$34</c:f>
              <c:numCache>
                <c:formatCode>General</c:formatCode>
                <c:ptCount val="33"/>
              </c:numCache>
            </c:numRef>
          </c:val>
          <c:extLst>
            <c:ext xmlns:c16="http://schemas.microsoft.com/office/drawing/2014/chart" uri="{C3380CC4-5D6E-409C-BE32-E72D297353CC}">
              <c16:uniqueId val="{00000085-203B-4658-AAA1-2A42FD814BD2}"/>
            </c:ext>
          </c:extLst>
        </c:ser>
        <c:ser>
          <c:idx val="2"/>
          <c:order val="2"/>
          <c:tx>
            <c:strRef>
              <c:f>Feuil1!$D$1</c:f>
              <c:strCache>
                <c:ptCount val="1"/>
                <c:pt idx="0">
                  <c:v>Fréquence V1</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87-203B-4658-AAA1-2A42FD814BD2}"/>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89-203B-4658-AAA1-2A42FD814BD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8B-203B-4658-AAA1-2A42FD814BD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8D-203B-4658-AAA1-2A42FD814BD2}"/>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8F-203B-4658-AAA1-2A42FD814BD2}"/>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91-203B-4658-AAA1-2A42FD814BD2}"/>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93-203B-4658-AAA1-2A42FD814BD2}"/>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95-203B-4658-AAA1-2A42FD814BD2}"/>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97-203B-4658-AAA1-2A42FD814BD2}"/>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99-203B-4658-AAA1-2A42FD814BD2}"/>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9B-203B-4658-AAA1-2A42FD814BD2}"/>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9D-203B-4658-AAA1-2A42FD814BD2}"/>
              </c:ext>
            </c:extLst>
          </c:dPt>
          <c:dPt>
            <c:idx val="12"/>
            <c:bubble3D val="0"/>
            <c:spPr>
              <a:solidFill>
                <a:schemeClr val="accent1">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9F-203B-4658-AAA1-2A42FD814BD2}"/>
              </c:ext>
            </c:extLst>
          </c:dPt>
          <c:dPt>
            <c:idx val="13"/>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A1-203B-4658-AAA1-2A42FD814BD2}"/>
              </c:ext>
            </c:extLst>
          </c:dPt>
          <c:dPt>
            <c:idx val="14"/>
            <c:bubble3D val="0"/>
            <c:spPr>
              <a:solidFill>
                <a:schemeClr val="accent3">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A3-203B-4658-AAA1-2A42FD814BD2}"/>
              </c:ext>
            </c:extLst>
          </c:dPt>
          <c:dPt>
            <c:idx val="15"/>
            <c:bubble3D val="0"/>
            <c:spPr>
              <a:solidFill>
                <a:schemeClr val="accent4">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A5-203B-4658-AAA1-2A42FD814BD2}"/>
              </c:ext>
            </c:extLst>
          </c:dPt>
          <c:dPt>
            <c:idx val="16"/>
            <c:bubble3D val="0"/>
            <c:spPr>
              <a:solidFill>
                <a:schemeClr val="accent5">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A7-203B-4658-AAA1-2A42FD814BD2}"/>
              </c:ext>
            </c:extLst>
          </c:dPt>
          <c:dPt>
            <c:idx val="17"/>
            <c:bubble3D val="0"/>
            <c:spPr>
              <a:solidFill>
                <a:schemeClr val="accent6">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A9-203B-4658-AAA1-2A42FD814BD2}"/>
              </c:ext>
            </c:extLst>
          </c:dPt>
          <c:dPt>
            <c:idx val="18"/>
            <c:bubble3D val="0"/>
            <c:spPr>
              <a:solidFill>
                <a:schemeClr val="accent1">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AB-203B-4658-AAA1-2A42FD814BD2}"/>
              </c:ext>
            </c:extLst>
          </c:dPt>
          <c:dPt>
            <c:idx val="19"/>
            <c:bubble3D val="0"/>
            <c:spPr>
              <a:solidFill>
                <a:schemeClr val="accent2">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AD-203B-4658-AAA1-2A42FD814BD2}"/>
              </c:ext>
            </c:extLst>
          </c:dPt>
          <c:dPt>
            <c:idx val="20"/>
            <c:bubble3D val="0"/>
            <c:spPr>
              <a:solidFill>
                <a:schemeClr val="accent3">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AF-203B-4658-AAA1-2A42FD814BD2}"/>
              </c:ext>
            </c:extLst>
          </c:dPt>
          <c:dPt>
            <c:idx val="21"/>
            <c:bubble3D val="0"/>
            <c:spPr>
              <a:solidFill>
                <a:schemeClr val="accent4">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B1-203B-4658-AAA1-2A42FD814BD2}"/>
              </c:ext>
            </c:extLst>
          </c:dPt>
          <c:dPt>
            <c:idx val="22"/>
            <c:bubble3D val="0"/>
            <c:spPr>
              <a:solidFill>
                <a:schemeClr val="accent5">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B3-203B-4658-AAA1-2A42FD814BD2}"/>
              </c:ext>
            </c:extLst>
          </c:dPt>
          <c:dPt>
            <c:idx val="23"/>
            <c:bubble3D val="0"/>
            <c:spPr>
              <a:solidFill>
                <a:schemeClr val="accent6">
                  <a:lumMod val="8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B5-203B-4658-AAA1-2A42FD814BD2}"/>
              </c:ext>
            </c:extLst>
          </c:dPt>
          <c:dPt>
            <c:idx val="24"/>
            <c:bubble3D val="0"/>
            <c:spPr>
              <a:solidFill>
                <a:schemeClr val="accent1">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B7-203B-4658-AAA1-2A42FD814BD2}"/>
              </c:ext>
            </c:extLst>
          </c:dPt>
          <c:dPt>
            <c:idx val="25"/>
            <c:bubble3D val="0"/>
            <c:spPr>
              <a:solidFill>
                <a:schemeClr val="accent2">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B9-203B-4658-AAA1-2A42FD814BD2}"/>
              </c:ext>
            </c:extLst>
          </c:dPt>
          <c:dPt>
            <c:idx val="26"/>
            <c:bubble3D val="0"/>
            <c:spPr>
              <a:solidFill>
                <a:schemeClr val="accent3">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BB-203B-4658-AAA1-2A42FD814BD2}"/>
              </c:ext>
            </c:extLst>
          </c:dPt>
          <c:dPt>
            <c:idx val="27"/>
            <c:bubble3D val="0"/>
            <c:spPr>
              <a:solidFill>
                <a:schemeClr val="accent4">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BD-203B-4658-AAA1-2A42FD814BD2}"/>
              </c:ext>
            </c:extLst>
          </c:dPt>
          <c:dPt>
            <c:idx val="28"/>
            <c:bubble3D val="0"/>
            <c:spPr>
              <a:solidFill>
                <a:schemeClr val="accent5">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BF-203B-4658-AAA1-2A42FD814BD2}"/>
              </c:ext>
            </c:extLst>
          </c:dPt>
          <c:dPt>
            <c:idx val="29"/>
            <c:bubble3D val="0"/>
            <c:spPr>
              <a:solidFill>
                <a:schemeClr val="accent6">
                  <a:lumMod val="60000"/>
                  <a:lumOff val="4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C1-203B-4658-AAA1-2A42FD814BD2}"/>
              </c:ext>
            </c:extLst>
          </c:dPt>
          <c:dPt>
            <c:idx val="30"/>
            <c:bubble3D val="0"/>
            <c:spPr>
              <a:solidFill>
                <a:schemeClr val="accent1">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C3-203B-4658-AAA1-2A42FD814BD2}"/>
              </c:ext>
            </c:extLst>
          </c:dPt>
          <c:dPt>
            <c:idx val="31"/>
            <c:bubble3D val="0"/>
            <c:spPr>
              <a:solidFill>
                <a:schemeClr val="accent2">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C5-203B-4658-AAA1-2A42FD814BD2}"/>
              </c:ext>
            </c:extLst>
          </c:dPt>
          <c:dPt>
            <c:idx val="32"/>
            <c:bubble3D val="0"/>
            <c:spPr>
              <a:solidFill>
                <a:schemeClr val="accent3">
                  <a:lumMod val="5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C7-203B-4658-AAA1-2A42FD814BD2}"/>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87-203B-4658-AAA1-2A42FD814BD2}"/>
                </c:ext>
              </c:extLst>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89-203B-4658-AAA1-2A42FD814BD2}"/>
                </c:ext>
              </c:extLst>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8B-203B-4658-AAA1-2A42FD814BD2}"/>
                </c:ext>
              </c:extLst>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8D-203B-4658-AAA1-2A42FD814BD2}"/>
                </c:ext>
              </c:extLst>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8F-203B-4658-AAA1-2A42FD814BD2}"/>
                </c:ext>
              </c:extLst>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91-203B-4658-AAA1-2A42FD814BD2}"/>
                </c:ext>
              </c:extLst>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93-203B-4658-AAA1-2A42FD814BD2}"/>
                </c:ext>
              </c:extLst>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95-203B-4658-AAA1-2A42FD814BD2}"/>
                </c:ext>
              </c:extLst>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97-203B-4658-AAA1-2A42FD814BD2}"/>
                </c:ext>
              </c:extLst>
            </c:dLbl>
            <c:dLbl>
              <c:idx val="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99-203B-4658-AAA1-2A42FD814BD2}"/>
                </c:ext>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9B-203B-4658-AAA1-2A42FD814BD2}"/>
                </c:ext>
              </c:extLst>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9D-203B-4658-AAA1-2A42FD814BD2}"/>
                </c:ext>
              </c:extLst>
            </c:dLbl>
            <c:dLbl>
              <c:idx val="1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9F-203B-4658-AAA1-2A42FD814BD2}"/>
                </c:ext>
              </c:extLst>
            </c:dLbl>
            <c:dLbl>
              <c:idx val="1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A1-203B-4658-AAA1-2A42FD814BD2}"/>
                </c:ext>
              </c:extLst>
            </c:dLbl>
            <c:dLbl>
              <c:idx val="1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A3-203B-4658-AAA1-2A42FD814BD2}"/>
                </c:ext>
              </c:extLst>
            </c:dLbl>
            <c:dLbl>
              <c:idx val="1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A5-203B-4658-AAA1-2A42FD814BD2}"/>
                </c:ext>
              </c:extLst>
            </c:dLbl>
            <c:dLbl>
              <c:idx val="1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A7-203B-4658-AAA1-2A42FD814BD2}"/>
                </c:ext>
              </c:extLst>
            </c:dLbl>
            <c:dLbl>
              <c:idx val="1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lumOff val="2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A9-203B-4658-AAA1-2A42FD814BD2}"/>
                </c:ext>
              </c:extLst>
            </c:dLbl>
            <c:dLbl>
              <c:idx val="1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8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AB-203B-4658-AAA1-2A42FD814BD2}"/>
                </c:ext>
              </c:extLst>
            </c:dLbl>
            <c:dLbl>
              <c:idx val="1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8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AD-203B-4658-AAA1-2A42FD814BD2}"/>
                </c:ext>
              </c:extLst>
            </c:dLbl>
            <c:dLbl>
              <c:idx val="2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8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AF-203B-4658-AAA1-2A42FD814BD2}"/>
                </c:ext>
              </c:extLst>
            </c:dLbl>
            <c:dLbl>
              <c:idx val="2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8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B1-203B-4658-AAA1-2A42FD814BD2}"/>
                </c:ext>
              </c:extLst>
            </c:dLbl>
            <c:dLbl>
              <c:idx val="2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8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B3-203B-4658-AAA1-2A42FD814BD2}"/>
                </c:ext>
              </c:extLst>
            </c:dLbl>
            <c:dLbl>
              <c:idx val="2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8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B5-203B-4658-AAA1-2A42FD814BD2}"/>
                </c:ext>
              </c:extLst>
            </c:dLbl>
            <c:dLbl>
              <c:idx val="2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lumOff val="4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B7-203B-4658-AAA1-2A42FD814BD2}"/>
                </c:ext>
              </c:extLst>
            </c:dLbl>
            <c:dLbl>
              <c:idx val="2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lumOff val="4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B9-203B-4658-AAA1-2A42FD814BD2}"/>
                </c:ext>
              </c:extLst>
            </c:dLbl>
            <c:dLbl>
              <c:idx val="2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lumOff val="4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BB-203B-4658-AAA1-2A42FD814BD2}"/>
                </c:ext>
              </c:extLst>
            </c:dLbl>
            <c:dLbl>
              <c:idx val="2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lumOff val="4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BD-203B-4658-AAA1-2A42FD814BD2}"/>
                </c:ext>
              </c:extLst>
            </c:dLbl>
            <c:dLbl>
              <c:idx val="2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lumOff val="4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BF-203B-4658-AAA1-2A42FD814BD2}"/>
                </c:ext>
              </c:extLst>
            </c:dLbl>
            <c:dLbl>
              <c:idx val="29"/>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lumOff val="4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C1-203B-4658-AAA1-2A42FD814BD2}"/>
                </c:ext>
              </c:extLst>
            </c:dLbl>
            <c:dLbl>
              <c:idx val="3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5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C3-203B-4658-AAA1-2A42FD814BD2}"/>
                </c:ext>
              </c:extLst>
            </c:dLbl>
            <c:dLbl>
              <c:idx val="3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5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C5-203B-4658-AAA1-2A42FD814BD2}"/>
                </c:ext>
              </c:extLst>
            </c:dLbl>
            <c:dLbl>
              <c:idx val="3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50000"/>
                        </a:schemeClr>
                      </a:solidFill>
                      <a:latin typeface="+mn-lt"/>
                      <a:ea typeface="+mn-ea"/>
                      <a:cs typeface="+mn-cs"/>
                    </a:defRPr>
                  </a:pPr>
                  <a:endParaRPr lang="fr-FR"/>
                </a:p>
              </c:txPr>
              <c:dLblPos val="outEnd"/>
              <c:showLegendKey val="0"/>
              <c:showVal val="0"/>
              <c:showCatName val="1"/>
              <c:showSerName val="0"/>
              <c:showPercent val="0"/>
              <c:showBubbleSize val="0"/>
              <c:extLst>
                <c:ext xmlns:c16="http://schemas.microsoft.com/office/drawing/2014/chart" uri="{C3380CC4-5D6E-409C-BE32-E72D297353CC}">
                  <c16:uniqueId val="{000000C7-203B-4658-AAA1-2A42FD814BD2}"/>
                </c:ext>
              </c:extLst>
            </c:dLbl>
            <c:spPr>
              <a:noFill/>
              <a:ln>
                <a:noFill/>
              </a:ln>
              <a:effectLst/>
            </c:sp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Feuil1!$A$2:$A$34</c:f>
              <c:strCache>
                <c:ptCount val="33"/>
                <c:pt idx="0">
                  <c:v>2NDPRO MET. RELATION CLIENT 2NDE COMMUNE</c:v>
                </c:pt>
                <c:pt idx="1">
                  <c:v>2NDPRO MET.TRANSIT.NUMER.ENERG.2NDE COMM</c:v>
                </c:pt>
                <c:pt idx="2">
                  <c:v>2NDPRO MET.GEST.ADM.,TRA.&amp;LOG.2NDE COMM.</c:v>
                </c:pt>
                <c:pt idx="3">
                  <c:v>2NDPRO MET.HOTEL.-RESTAUR. 2NDE COMMUNE</c:v>
                </c:pt>
                <c:pt idx="4">
                  <c:v>2NDPRO ACCOMP. SOINS-SERVICES PERSONNE</c:v>
                </c:pt>
                <c:pt idx="5">
                  <c:v>2NDPRO METIERS DE LA MODE - VÊTEMENT</c:v>
                </c:pt>
                <c:pt idx="6">
                  <c:v>2NDPRO MET.BEAUTE&amp;BIEN-ETRE 2NDE COMMUNE</c:v>
                </c:pt>
                <c:pt idx="7">
                  <c:v>2NDPRO ART.&amp; MET.ART:COM.VIS.VIS.PLURI-M</c:v>
                </c:pt>
                <c:pt idx="8">
                  <c:v>2NDPRO MET.ETUD.MODELIS.NUMER.2NDE COMM.</c:v>
                </c:pt>
                <c:pt idx="9">
                  <c:v>2NDPRO METIERS DE LA SECURITE</c:v>
                </c:pt>
                <c:pt idx="10">
                  <c:v>2NDPRO ANIMAT. ENFANCE&amp; PERSONNES AGEES</c:v>
                </c:pt>
                <c:pt idx="11">
                  <c:v>2NDPRO TECHNICIEN EN PROTHESE DENTAIRE</c:v>
                </c:pt>
                <c:pt idx="12">
                  <c:v>2NDPRO MET.MAIN.MATER.VEHIC.2NDE COMMUNE</c:v>
                </c:pt>
                <c:pt idx="13">
                  <c:v>2NDPRO OPTIQUE LUNETTERIE</c:v>
                </c:pt>
                <c:pt idx="14">
                  <c:v>2NDPRO PHOTOGRAPHIE</c:v>
                </c:pt>
                <c:pt idx="15">
                  <c:v>2NDPRO MET.AGENC.MENUIS.AMEUB.2NDE COMM.</c:v>
                </c:pt>
                <c:pt idx="16">
                  <c:v>2NDPRO MET.REAL.ENS.MEC.IND.2NDE COMMUNE</c:v>
                </c:pt>
                <c:pt idx="17">
                  <c:v>2NDPRO MET.INDUS.GRAPH.&amp;COMM.2NDE COMM.</c:v>
                </c:pt>
                <c:pt idx="18">
                  <c:v>2NDPRO MET.CON.DUR.BAT.&amp;TRA.PUB.2NDE COM</c:v>
                </c:pt>
                <c:pt idx="19">
                  <c:v>2NDPRO ARTIS. &amp; M.ART:MARCHANDISAGE VIS.</c:v>
                </c:pt>
                <c:pt idx="20">
                  <c:v>2NDPRO MET.GEST.ADM.,TRA.&amp;LOG.2NDE HOA</c:v>
                </c:pt>
                <c:pt idx="21">
                  <c:v>2NDPRO MODELISATION ET PROTOTYPAGE 3D</c:v>
                </c:pt>
                <c:pt idx="22">
                  <c:v>PRODUCTION EN INDUSTRIES PHARMA.ALI.COSM</c:v>
                </c:pt>
                <c:pt idx="23">
                  <c:v>2NDPRO ARTIS.&amp; MET.ART:TAPIS.D'AMEUBLT</c:v>
                </c:pt>
                <c:pt idx="24">
                  <c:v>2NDPRO TECHNICIEN APPAREIL. ORTHOPEDIQUE</c:v>
                </c:pt>
                <c:pt idx="25">
                  <c:v>2NDPRO METIERS DU CUIR 2NDE COMMUNE</c:v>
                </c:pt>
                <c:pt idx="26">
                  <c:v>2NDPRO MET.PIL.MAINT.INST.AUTO.2NDE COMM</c:v>
                </c:pt>
                <c:pt idx="27">
                  <c:v>2NDPRO MAINT SYST PRODUC. CONNECT MARINE</c:v>
                </c:pt>
                <c:pt idx="28">
                  <c:v>2NDPRO ARTIS.&amp; MET.ART:MET.ENSEIG SIGNAL</c:v>
                </c:pt>
                <c:pt idx="29">
                  <c:v>2NDPRO METIERS DE LA SECURITE HOA</c:v>
                </c:pt>
                <c:pt idx="30">
                  <c:v>2NDPRO ARTIS.&amp; MET.ART:VERR.SCIENT.TECHN</c:v>
                </c:pt>
                <c:pt idx="31">
                  <c:v>2NDPRO HYGIENE PROPRETE STERILISATION</c:v>
                </c:pt>
                <c:pt idx="32">
                  <c:v>2NDPRO MAINTENANCE SYST.PRODUC.CONNECTES</c:v>
                </c:pt>
              </c:strCache>
            </c:strRef>
          </c:cat>
          <c:val>
            <c:numRef>
              <c:f>Feuil1!$D$2:$D$34</c:f>
              <c:numCache>
                <c:formatCode>0.00%</c:formatCode>
                <c:ptCount val="33"/>
                <c:pt idx="0">
                  <c:v>0.29237402317434652</c:v>
                </c:pt>
                <c:pt idx="1">
                  <c:v>0.1676098086769065</c:v>
                </c:pt>
                <c:pt idx="2">
                  <c:v>0.10105092966855295</c:v>
                </c:pt>
                <c:pt idx="3">
                  <c:v>6.3055780113177043E-2</c:v>
                </c:pt>
                <c:pt idx="4">
                  <c:v>6.0091619509566152E-2</c:v>
                </c:pt>
                <c:pt idx="5">
                  <c:v>3.7995149555375911E-2</c:v>
                </c:pt>
                <c:pt idx="6">
                  <c:v>3.0988951765022903E-2</c:v>
                </c:pt>
                <c:pt idx="7">
                  <c:v>2.6677445432497979E-2</c:v>
                </c:pt>
                <c:pt idx="8">
                  <c:v>2.4791161412018325E-2</c:v>
                </c:pt>
                <c:pt idx="9">
                  <c:v>2.3713284828887092E-2</c:v>
                </c:pt>
                <c:pt idx="10">
                  <c:v>2.155753166262463E-2</c:v>
                </c:pt>
                <c:pt idx="11">
                  <c:v>2.1018593371059015E-2</c:v>
                </c:pt>
                <c:pt idx="12">
                  <c:v>1.5090272163837241E-2</c:v>
                </c:pt>
                <c:pt idx="13">
                  <c:v>1.4820803018054433E-2</c:v>
                </c:pt>
                <c:pt idx="14">
                  <c:v>1.3742926434923201E-2</c:v>
                </c:pt>
                <c:pt idx="15">
                  <c:v>1.1856642414443546E-2</c:v>
                </c:pt>
                <c:pt idx="16">
                  <c:v>1.0778765831312315E-2</c:v>
                </c:pt>
                <c:pt idx="17">
                  <c:v>1.0509296685529508E-2</c:v>
                </c:pt>
                <c:pt idx="18">
                  <c:v>8.8924818108326604E-3</c:v>
                </c:pt>
                <c:pt idx="19">
                  <c:v>6.4672594987873885E-3</c:v>
                </c:pt>
                <c:pt idx="20">
                  <c:v>6.4672594987873885E-3</c:v>
                </c:pt>
                <c:pt idx="21">
                  <c:v>5.928321207221773E-3</c:v>
                </c:pt>
                <c:pt idx="22">
                  <c:v>5.928321207221773E-3</c:v>
                </c:pt>
                <c:pt idx="23">
                  <c:v>3.2336297493936943E-3</c:v>
                </c:pt>
                <c:pt idx="24">
                  <c:v>3.2336297493936943E-3</c:v>
                </c:pt>
                <c:pt idx="25">
                  <c:v>2.9641606036108865E-3</c:v>
                </c:pt>
                <c:pt idx="26">
                  <c:v>2.6946914578280788E-3</c:v>
                </c:pt>
                <c:pt idx="27">
                  <c:v>1.8862840204796551E-3</c:v>
                </c:pt>
                <c:pt idx="28">
                  <c:v>1.3473457289140394E-3</c:v>
                </c:pt>
                <c:pt idx="29">
                  <c:v>1.3473457289140394E-3</c:v>
                </c:pt>
                <c:pt idx="30">
                  <c:v>1.0778765831312314E-3</c:v>
                </c:pt>
                <c:pt idx="31">
                  <c:v>5.3893829156561571E-4</c:v>
                </c:pt>
                <c:pt idx="32">
                  <c:v>2.6946914578280785E-4</c:v>
                </c:pt>
              </c:numCache>
            </c:numRef>
          </c:val>
          <c:extLst>
            <c:ext xmlns:c16="http://schemas.microsoft.com/office/drawing/2014/chart" uri="{C3380CC4-5D6E-409C-BE32-E72D297353CC}">
              <c16:uniqueId val="{000000C8-203B-4658-AAA1-2A42FD814BD2}"/>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8BD5DD-B7AD-4A10-80A8-31E5D70DC7DE}" type="datetimeFigureOut">
              <a:rPr lang="fr-FR" smtClean="0"/>
              <a:t>01/02/2024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3670C6-3FF8-445D-9D13-E8B679E5C5FB}" type="slidenum">
              <a:rPr lang="fr-FR" smtClean="0"/>
              <a:t>‹N°›</a:t>
            </a:fld>
            <a:endParaRPr lang="fr-FR"/>
          </a:p>
        </p:txBody>
      </p:sp>
    </p:spTree>
    <p:extLst>
      <p:ext uri="{BB962C8B-B14F-4D97-AF65-F5344CB8AC3E}">
        <p14:creationId xmlns:p14="http://schemas.microsoft.com/office/powerpoint/2010/main" val="1509061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45836E-B984-41D6-86BE-6FA5DDA428EA}" type="datetimeFigureOut">
              <a:rPr lang="fr-FR" smtClean="0"/>
              <a:t>01/02/2024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784654-2398-4E73-8534-60334ADBD5CC}" type="slidenum">
              <a:rPr lang="fr-FR" smtClean="0"/>
              <a:t>‹N°›</a:t>
            </a:fld>
            <a:endParaRPr lang="fr-FR"/>
          </a:p>
        </p:txBody>
      </p:sp>
    </p:spTree>
    <p:extLst>
      <p:ext uri="{BB962C8B-B14F-4D97-AF65-F5344CB8AC3E}">
        <p14:creationId xmlns:p14="http://schemas.microsoft.com/office/powerpoint/2010/main" val="1941594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VCD et DL</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EF093E-77F9-7140-9B66-203546D3E40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04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VCD : Les enjeux :</a:t>
            </a:r>
            <a:r>
              <a:rPr lang="fr-FR" sz="1200" kern="1200" dirty="0" smtClean="0">
                <a:solidFill>
                  <a:schemeClr val="tx1"/>
                </a:solidFill>
                <a:effectLst/>
                <a:latin typeface="+mn-lt"/>
                <a:ea typeface="+mn-ea"/>
                <a:cs typeface="+mn-cs"/>
              </a:rPr>
              <a:t> épanouissement personnel de chacun et enjeux collectif de réduction d’inégalités  sociales</a:t>
            </a:r>
          </a:p>
          <a:p>
            <a:r>
              <a:rPr lang="fr-FR" sz="1200" b="1" kern="1200" dirty="0" smtClean="0">
                <a:solidFill>
                  <a:schemeClr val="tx1"/>
                </a:solidFill>
                <a:effectLst/>
                <a:latin typeface="+mn-lt"/>
                <a:ea typeface="+mn-ea"/>
                <a:cs typeface="+mn-cs"/>
              </a:rPr>
              <a:t>Enrichissement des représentations des métiers pour tous amène une Meilleure compréhension du monde économique et permet d’éclairer les choix</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Accompagnement renforcé des élèves et des familles notamment les plus éloignés de la culture </a:t>
            </a:r>
            <a:r>
              <a:rPr lang="fr-FR" sz="1200" kern="1200" dirty="0" err="1" smtClean="0">
                <a:solidFill>
                  <a:schemeClr val="tx1"/>
                </a:solidFill>
                <a:effectLst/>
                <a:latin typeface="+mn-lt"/>
                <a:ea typeface="+mn-ea"/>
                <a:cs typeface="+mn-cs"/>
              </a:rPr>
              <a:t>sco</a:t>
            </a:r>
            <a:r>
              <a:rPr lang="fr-FR" sz="1200" kern="1200" dirty="0" smtClean="0">
                <a:solidFill>
                  <a:schemeClr val="tx1"/>
                </a:solidFill>
                <a:effectLst/>
                <a:latin typeface="+mn-lt"/>
                <a:ea typeface="+mn-ea"/>
                <a:cs typeface="+mn-cs"/>
              </a:rPr>
              <a:t> réduit les inégalités d’accès aux filières sélectives, à l’ES</a:t>
            </a:r>
          </a:p>
          <a:p>
            <a:r>
              <a:rPr lang="fr-FR" sz="1200" b="1" kern="1200" dirty="0" smtClean="0">
                <a:solidFill>
                  <a:schemeClr val="tx1"/>
                </a:solidFill>
                <a:effectLst/>
                <a:latin typeface="+mn-lt"/>
                <a:ea typeface="+mn-ea"/>
                <a:cs typeface="+mn-cs"/>
              </a:rPr>
              <a:t>Et rétablit une certaine justice sociale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secteurs d’activités retrouvent un équilibre en termes d’attractivité  et un dynamisme en lien avec la transition numérique et  écologique</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DL :Favoriser la rencontre avec le monde professionnel : accueil de professionnel, immersion en entreprise, découverte des formations post-collège </a:t>
            </a:r>
          </a:p>
          <a:p>
            <a:r>
              <a:rPr lang="fr-FR" sz="1200" kern="1200" dirty="0" smtClean="0">
                <a:solidFill>
                  <a:schemeClr val="tx1"/>
                </a:solidFill>
                <a:effectLst/>
                <a:latin typeface="+mn-lt"/>
                <a:ea typeface="+mn-ea"/>
                <a:cs typeface="+mn-cs"/>
              </a:rPr>
              <a:t>Contribuer à la connaissance du monde professionnel : conception, appropriation et exploitation de ressources pédagogiques </a:t>
            </a:r>
          </a:p>
          <a:p>
            <a:r>
              <a:rPr lang="fr-FR" sz="1200" kern="1200" dirty="0" smtClean="0">
                <a:solidFill>
                  <a:schemeClr val="tx1"/>
                </a:solidFill>
                <a:effectLst/>
                <a:latin typeface="+mn-lt"/>
                <a:ea typeface="+mn-ea"/>
                <a:cs typeface="+mn-cs"/>
              </a:rPr>
              <a:t>Aider à appréhender des choix d’orientation par la construction de connaissances par essais-erreurs</a:t>
            </a:r>
          </a:p>
          <a:p>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820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DL : La découverte des métiers : les objectifs du côté élèves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Elargir les horizons </a:t>
            </a:r>
          </a:p>
          <a:p>
            <a:r>
              <a:rPr lang="fr-FR" sz="1200" kern="1200" dirty="0" smtClean="0">
                <a:solidFill>
                  <a:schemeClr val="tx1"/>
                </a:solidFill>
                <a:effectLst/>
                <a:latin typeface="+mn-lt"/>
                <a:ea typeface="+mn-ea"/>
                <a:cs typeface="+mn-cs"/>
              </a:rPr>
              <a:t>Identifier ses envies et ses talents </a:t>
            </a:r>
          </a:p>
          <a:p>
            <a:r>
              <a:rPr lang="fr-FR" sz="1200" kern="1200" dirty="0" smtClean="0">
                <a:solidFill>
                  <a:schemeClr val="tx1"/>
                </a:solidFill>
                <a:effectLst/>
                <a:latin typeface="+mn-lt"/>
                <a:ea typeface="+mn-ea"/>
                <a:cs typeface="+mn-cs"/>
              </a:rPr>
              <a:t>Concevoir son projet de poursuite d’études </a:t>
            </a:r>
          </a:p>
          <a:p>
            <a:r>
              <a:rPr lang="fr-FR" sz="1200" kern="1200" dirty="0" smtClean="0">
                <a:solidFill>
                  <a:schemeClr val="tx1"/>
                </a:solidFill>
                <a:effectLst/>
                <a:latin typeface="+mn-lt"/>
                <a:ea typeface="+mn-ea"/>
                <a:cs typeface="+mn-cs"/>
              </a:rPr>
              <a:t>Construire des représentation plus justes des métiers</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La découverte des métiers : les objectifs du côté élèves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Améliorer l’information des élèves sur la diversité des métiers et des formations en cultivant leur curiosité </a:t>
            </a:r>
          </a:p>
          <a:p>
            <a:r>
              <a:rPr lang="fr-FR" sz="1200" kern="1200" dirty="0" smtClean="0">
                <a:solidFill>
                  <a:schemeClr val="tx1"/>
                </a:solidFill>
                <a:effectLst/>
                <a:latin typeface="+mn-lt"/>
                <a:ea typeface="+mn-ea"/>
                <a:cs typeface="+mn-cs"/>
              </a:rPr>
              <a:t>Conforter le sens des apprentissages pour mieux accompagner l’orientation des élèves </a:t>
            </a:r>
          </a:p>
          <a:p>
            <a:r>
              <a:rPr lang="fr-FR" sz="1200" kern="1200" dirty="0" smtClean="0">
                <a:solidFill>
                  <a:schemeClr val="tx1"/>
                </a:solidFill>
                <a:effectLst/>
                <a:latin typeface="+mn-lt"/>
                <a:ea typeface="+mn-ea"/>
                <a:cs typeface="+mn-cs"/>
              </a:rPr>
              <a:t>Développer des partenariats avec les acteurs du monde professionnel et déployer des actions au sein et en </a:t>
            </a:r>
            <a:r>
              <a:rPr lang="fr-FR" sz="1200" kern="1200" dirty="0" err="1" smtClean="0">
                <a:solidFill>
                  <a:schemeClr val="tx1"/>
                </a:solidFill>
                <a:effectLst/>
                <a:latin typeface="+mn-lt"/>
                <a:ea typeface="+mn-ea"/>
                <a:cs typeface="+mn-cs"/>
              </a:rPr>
              <a:t>déhors</a:t>
            </a:r>
            <a:r>
              <a:rPr lang="fr-FR" sz="1200" kern="1200" dirty="0" smtClean="0">
                <a:solidFill>
                  <a:schemeClr val="tx1"/>
                </a:solidFill>
                <a:effectLst/>
                <a:latin typeface="+mn-lt"/>
                <a:ea typeface="+mn-ea"/>
                <a:cs typeface="+mn-cs"/>
              </a:rPr>
              <a:t> du collège </a:t>
            </a:r>
          </a:p>
          <a:p>
            <a:r>
              <a:rPr lang="fr-FR" sz="1200" kern="1200" dirty="0" smtClean="0">
                <a:solidFill>
                  <a:schemeClr val="tx1"/>
                </a:solidFill>
                <a:effectLst/>
                <a:latin typeface="+mn-lt"/>
                <a:ea typeface="+mn-ea"/>
                <a:cs typeface="+mn-cs"/>
              </a:rPr>
              <a:t>Réduire les inégalités sociales et les </a:t>
            </a:r>
            <a:r>
              <a:rPr lang="fr-FR" sz="1200" kern="1200" dirty="0" err="1" smtClean="0">
                <a:solidFill>
                  <a:schemeClr val="tx1"/>
                </a:solidFill>
                <a:effectLst/>
                <a:latin typeface="+mn-lt"/>
                <a:ea typeface="+mn-ea"/>
                <a:cs typeface="+mn-cs"/>
              </a:rPr>
              <a:t>déterminsmes</a:t>
            </a:r>
            <a:r>
              <a:rPr lang="fr-FR" sz="1200" kern="1200" dirty="0" smtClean="0">
                <a:solidFill>
                  <a:schemeClr val="tx1"/>
                </a:solidFill>
                <a:effectLst/>
                <a:latin typeface="+mn-lt"/>
                <a:ea typeface="+mn-ea"/>
                <a:cs typeface="+mn-cs"/>
              </a:rPr>
              <a:t> sociaux et de genre dans les choix d’orientation en travaillant les représentations stéréotypées </a:t>
            </a:r>
          </a:p>
          <a:p>
            <a:r>
              <a:rPr lang="fr-FR" sz="1200" kern="1200" dirty="0" smtClean="0">
                <a:solidFill>
                  <a:schemeClr val="tx1"/>
                </a:solidFill>
                <a:effectLst/>
                <a:latin typeface="+mn-lt"/>
                <a:ea typeface="+mn-ea"/>
                <a:cs typeface="+mn-cs"/>
              </a:rPr>
              <a:t>Mettre en place une démarche construite d’éducation à l’orientation par la découverte progressive de la diversité des formes d’activité professionnelles possibles </a:t>
            </a:r>
          </a:p>
          <a:p>
            <a:r>
              <a:rPr lang="fr-FR" sz="1200" kern="1200" dirty="0" smtClean="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Les 4 Objectifs</a:t>
            </a:r>
            <a:r>
              <a:rPr lang="fr-FR" sz="1200" kern="1200" dirty="0" smtClean="0">
                <a:solidFill>
                  <a:schemeClr val="tx1"/>
                </a:solidFill>
                <a:effectLst/>
                <a:latin typeface="+mn-lt"/>
                <a:ea typeface="+mn-ea"/>
                <a:cs typeface="+mn-cs"/>
              </a:rPr>
              <a:t> : la DDM est en lien avec le programme du cycle 4 du collège (les 4 objectifs repris dans la note du BO)</a:t>
            </a:r>
          </a:p>
          <a:p>
            <a:r>
              <a:rPr lang="fr-FR" sz="1200" kern="1200" dirty="0" smtClean="0">
                <a:solidFill>
                  <a:schemeClr val="tx1"/>
                </a:solidFill>
                <a:effectLst/>
                <a:latin typeface="+mn-lt"/>
                <a:ea typeface="+mn-ea"/>
                <a:cs typeface="+mn-cs"/>
              </a:rPr>
              <a:t>Concrètement : connaître un panel élargi de 40 à 50 métiers au lien de 10 à 15 aujourd’hui</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722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VCD</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22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smtClean="0">
                <a:solidFill>
                  <a:schemeClr val="tx1"/>
                </a:solidFill>
                <a:effectLst/>
                <a:latin typeface="+mn-lt"/>
                <a:ea typeface="+mn-ea"/>
                <a:cs typeface="+mn-cs"/>
              </a:rPr>
              <a:t>VCD</a:t>
            </a:r>
            <a:r>
              <a:rPr lang="fr-FR" sz="1200" b="1" kern="1200" baseline="0" dirty="0" smtClean="0">
                <a:solidFill>
                  <a:schemeClr val="tx1"/>
                </a:solidFill>
                <a:effectLst/>
                <a:latin typeface="+mn-lt"/>
                <a:ea typeface="+mn-ea"/>
                <a:cs typeface="+mn-cs"/>
              </a:rPr>
              <a:t> généralisation</a:t>
            </a:r>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DL : Transition</a:t>
            </a:r>
            <a:r>
              <a:rPr lang="fr-FR" sz="1200" b="1" kern="1200" baseline="0" dirty="0" smtClean="0">
                <a:solidFill>
                  <a:schemeClr val="tx1"/>
                </a:solidFill>
                <a:effectLst/>
                <a:latin typeface="+mn-lt"/>
                <a:ea typeface="+mn-ea"/>
                <a:cs typeface="+mn-cs"/>
              </a:rPr>
              <a:t> avec la slide suivante : </a:t>
            </a:r>
            <a:r>
              <a:rPr lang="fr-FR" sz="1200" b="1" kern="1200" dirty="0" smtClean="0">
                <a:solidFill>
                  <a:schemeClr val="tx1"/>
                </a:solidFill>
                <a:effectLst/>
                <a:latin typeface="+mn-lt"/>
                <a:ea typeface="+mn-ea"/>
                <a:cs typeface="+mn-cs"/>
              </a:rPr>
              <a:t>Une réactivation du parcours avenir la mise en œuvre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Adaptation forte à un contexte local et aux ressources disponibles au sein de l’établissement </a:t>
            </a:r>
          </a:p>
          <a:p>
            <a:r>
              <a:rPr lang="fr-FR" sz="1200" kern="1200" dirty="0" smtClean="0">
                <a:solidFill>
                  <a:schemeClr val="tx1"/>
                </a:solidFill>
                <a:effectLst/>
                <a:latin typeface="+mn-lt"/>
                <a:ea typeface="+mn-ea"/>
                <a:cs typeface="+mn-cs"/>
              </a:rPr>
              <a:t>L’ensemble de la communauté éducative contribue au processus : temps formels et informels</a:t>
            </a:r>
          </a:p>
          <a:p>
            <a:r>
              <a:rPr lang="fr-FR" sz="1200" kern="1200" dirty="0" smtClean="0">
                <a:solidFill>
                  <a:schemeClr val="tx1"/>
                </a:solidFill>
                <a:effectLst/>
                <a:latin typeface="+mn-lt"/>
                <a:ea typeface="+mn-ea"/>
                <a:cs typeface="+mn-cs"/>
              </a:rPr>
              <a:t>Mise en cohérence au sein d’un établissement en fonction du contexte et du public accueilli </a:t>
            </a:r>
          </a:p>
          <a:p>
            <a:r>
              <a:rPr lang="fr-FR" sz="1200" kern="1200" dirty="0" smtClean="0">
                <a:solidFill>
                  <a:schemeClr val="tx1"/>
                </a:solidFill>
                <a:effectLst/>
                <a:latin typeface="+mn-lt"/>
                <a:ea typeface="+mn-ea"/>
                <a:cs typeface="+mn-cs"/>
                <a:sym typeface="Wingdings" panose="05000000000000000000" pitchFamily="2" charset="2"/>
              </a:rPr>
              <a:t></a:t>
            </a:r>
            <a:r>
              <a:rPr lang="fr-FR" sz="1200" kern="1200" dirty="0" smtClean="0">
                <a:solidFill>
                  <a:schemeClr val="tx1"/>
                </a:solidFill>
                <a:effectLst/>
                <a:latin typeface="+mn-lt"/>
                <a:ea typeface="+mn-ea"/>
                <a:cs typeface="+mn-cs"/>
              </a:rPr>
              <a:t>Culture commune, détermination d’incontournables </a:t>
            </a:r>
          </a:p>
          <a:p>
            <a:r>
              <a:rPr lang="fr-FR" sz="1200" kern="1200" dirty="0" smtClean="0">
                <a:solidFill>
                  <a:schemeClr val="tx1"/>
                </a:solidFill>
                <a:effectLst/>
                <a:latin typeface="+mn-lt"/>
                <a:ea typeface="+mn-ea"/>
                <a:cs typeface="+mn-cs"/>
              </a:rPr>
              <a:t>Trouver le juste équilibre entre ancrage dans les apprentissages et interventions extérieures </a:t>
            </a:r>
          </a:p>
          <a:p>
            <a:r>
              <a:rPr lang="fr-FR" sz="1200" kern="1200" dirty="0" smtClean="0">
                <a:solidFill>
                  <a:schemeClr val="tx1"/>
                </a:solidFill>
                <a:effectLst/>
                <a:latin typeface="+mn-lt"/>
                <a:ea typeface="+mn-ea"/>
                <a:cs typeface="+mn-cs"/>
              </a:rPr>
              <a:t>Développer les compétences à s’orienter </a:t>
            </a:r>
          </a:p>
          <a:p>
            <a:r>
              <a:rPr lang="fr-FR" sz="1200" kern="1200" dirty="0" smtClean="0">
                <a:solidFill>
                  <a:schemeClr val="tx1"/>
                </a:solidFill>
                <a:effectLst/>
                <a:latin typeface="+mn-lt"/>
                <a:ea typeface="+mn-ea"/>
                <a:cs typeface="+mn-cs"/>
              </a:rPr>
              <a:t>Saisir les opportunités du quotidien pour contribuer au parcours avenir </a:t>
            </a:r>
          </a:p>
          <a:p>
            <a:r>
              <a:rPr lang="fr-FR" sz="1200" kern="1200" dirty="0" smtClean="0">
                <a:solidFill>
                  <a:schemeClr val="tx1"/>
                </a:solidFill>
                <a:effectLst/>
                <a:latin typeface="+mn-lt"/>
                <a:ea typeface="+mn-ea"/>
                <a:cs typeface="+mn-cs"/>
              </a:rPr>
              <a:t>Refonte des grilles horaire intégrant la découverte des métiers </a:t>
            </a:r>
          </a:p>
          <a:p>
            <a:r>
              <a:rPr lang="fr-FR" sz="1200" kern="1200" dirty="0" smtClean="0">
                <a:solidFill>
                  <a:schemeClr val="tx1"/>
                </a:solidFill>
                <a:effectLst/>
                <a:latin typeface="+mn-lt"/>
                <a:ea typeface="+mn-ea"/>
                <a:cs typeface="+mn-cs"/>
              </a:rPr>
              <a:t>« Ces activités sont intégrées dans l'emploi du temps des élèves le plus possible en dehors des temps d'enseignements. » prenant appui notamment sur les heures dédiées à l’orientation 12h annuelles en 4</a:t>
            </a:r>
            <a:r>
              <a:rPr lang="fr-FR" sz="1200" kern="1200" baseline="3000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 et 36 h annuelles en 3</a:t>
            </a:r>
            <a:r>
              <a:rPr lang="fr-FR" sz="1200" kern="1200" baseline="3000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 </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68652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DL</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00103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Recherche</a:t>
            </a:r>
            <a:r>
              <a:rPr lang="fr-FR" sz="1200" baseline="0" dirty="0" smtClean="0"/>
              <a:t>  et publication :</a:t>
            </a:r>
            <a:endParaRPr lang="fr-FR" sz="1200" i="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effectLst/>
                <a:latin typeface="+mn-lt"/>
                <a:ea typeface="+mn-ea"/>
                <a:cs typeface="+mn-cs"/>
              </a:rPr>
              <a:t>PAUL </a:t>
            </a:r>
            <a:r>
              <a:rPr lang="fr-FR" sz="1200" b="1" i="0" kern="1200" dirty="0" err="1" smtClean="0">
                <a:solidFill>
                  <a:schemeClr val="tx1"/>
                </a:solidFill>
                <a:effectLst/>
                <a:latin typeface="+mn-lt"/>
                <a:ea typeface="+mn-ea"/>
                <a:cs typeface="+mn-cs"/>
              </a:rPr>
              <a:t>Maela</a:t>
            </a:r>
            <a:r>
              <a:rPr lang="fr-FR" sz="1200" b="1" i="0" kern="1200" dirty="0" smtClean="0">
                <a:solidFill>
                  <a:schemeClr val="tx1"/>
                </a:solidFill>
                <a:effectLst/>
                <a:latin typeface="+mn-lt"/>
                <a:ea typeface="+mn-ea"/>
                <a:cs typeface="+mn-cs"/>
              </a:rPr>
              <a:t> (2004). L'accompagnement : une posture professionnelle spécifique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i="0" kern="1200" dirty="0" smtClean="0">
              <a:solidFill>
                <a:schemeClr val="tx1"/>
              </a:solidFill>
              <a:effectLst/>
              <a:latin typeface="+mn-lt"/>
              <a:ea typeface="+mn-ea"/>
              <a:cs typeface="+mn-cs"/>
            </a:endParaRPr>
          </a:p>
          <a:p>
            <a:r>
              <a:rPr lang="fr-FR" sz="1200" b="1" i="0" kern="1200" dirty="0" smtClean="0">
                <a:solidFill>
                  <a:schemeClr val="tx1"/>
                </a:solidFill>
                <a:effectLst/>
                <a:latin typeface="+mn-lt"/>
                <a:ea typeface="+mn-ea"/>
                <a:cs typeface="+mn-cs"/>
              </a:rPr>
              <a:t>DL : </a:t>
            </a:r>
            <a:r>
              <a:rPr lang="fr-FR" sz="1200" b="1" kern="1200" dirty="0" smtClean="0">
                <a:solidFill>
                  <a:schemeClr val="tx1"/>
                </a:solidFill>
                <a:effectLst/>
                <a:latin typeface="+mn-lt"/>
                <a:ea typeface="+mn-ea"/>
                <a:cs typeface="+mn-cs"/>
              </a:rPr>
              <a:t>Le référent des métiers en appui au pilotage : le rôle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Facilitateur à l’interface entre les acteurs en fonction du contexte de l’établissement </a:t>
            </a:r>
          </a:p>
          <a:p>
            <a:r>
              <a:rPr lang="fr-FR" sz="1200" kern="1200" dirty="0" smtClean="0">
                <a:solidFill>
                  <a:schemeClr val="tx1"/>
                </a:solidFill>
                <a:effectLst/>
                <a:latin typeface="+mn-lt"/>
                <a:ea typeface="+mn-ea"/>
                <a:cs typeface="+mn-cs"/>
              </a:rPr>
              <a:t>Contribuer au diagnostic des initiatives déjà en place au sein de l’établissement et à l’identification des besoins </a:t>
            </a:r>
          </a:p>
          <a:p>
            <a:r>
              <a:rPr lang="fr-FR" sz="1200" kern="1200" dirty="0" smtClean="0">
                <a:solidFill>
                  <a:schemeClr val="tx1"/>
                </a:solidFill>
                <a:effectLst/>
                <a:latin typeface="+mn-lt"/>
                <a:ea typeface="+mn-ea"/>
                <a:cs typeface="+mn-cs"/>
              </a:rPr>
              <a:t>Favoriser la mise en cohérence des actions en les organisant et les coordonnant </a:t>
            </a:r>
          </a:p>
          <a:p>
            <a:r>
              <a:rPr lang="fr-FR" sz="1200" kern="1200" dirty="0" smtClean="0">
                <a:solidFill>
                  <a:schemeClr val="tx1"/>
                </a:solidFill>
                <a:effectLst/>
                <a:latin typeface="+mn-lt"/>
                <a:ea typeface="+mn-ea"/>
                <a:cs typeface="+mn-cs"/>
              </a:rPr>
              <a:t>Relayer les ressources et outils </a:t>
            </a:r>
            <a:endParaRPr lang="fr-FR" sz="1200" b="0" i="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2766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VCD</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59076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VCD</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6369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41288" y="768350"/>
            <a:ext cx="6819900" cy="3836988"/>
          </a:xfrm>
        </p:spPr>
      </p:sp>
      <p:sp>
        <p:nvSpPr>
          <p:cNvPr id="3" name="Espace réservé des commentaires 2"/>
          <p:cNvSpPr>
            <a:spLocks noGrp="1"/>
          </p:cNvSpPr>
          <p:nvPr>
            <p:ph type="body" idx="1"/>
          </p:nvPr>
        </p:nvSpPr>
        <p:spPr/>
        <p:txBody>
          <a:bodyPr/>
          <a:lstStyle/>
          <a:p>
            <a:endParaRPr lang="fr-FR" dirty="0"/>
          </a:p>
        </p:txBody>
      </p:sp>
      <p:sp>
        <p:nvSpPr>
          <p:cNvPr id="4" name="Espace réservé de la date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
        <p:nvSpPr>
          <p:cNvPr id="5" name="Espace réservé du numéro de diapositive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23C769-A264-406D-B1C6-7F55ED2F3945}"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57088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9E440-0722-426A-BB98-223673069B9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4224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VCD</a:t>
            </a:r>
          </a:p>
          <a:p>
            <a:r>
              <a:rPr lang="fr-FR" dirty="0" smtClean="0"/>
              <a:t>On</a:t>
            </a:r>
            <a:r>
              <a:rPr lang="fr-FR" baseline="0" dirty="0" smtClean="0"/>
              <a:t> peut se poser la questions : pourquoi découvrir les métiers au collège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647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25" y="446088"/>
            <a:ext cx="5486400" cy="3086100"/>
          </a:xfrm>
        </p:spPr>
      </p:sp>
      <p:sp>
        <p:nvSpPr>
          <p:cNvPr id="3" name="Espace réservé des notes 2"/>
          <p:cNvSpPr>
            <a:spLocks noGrp="1"/>
          </p:cNvSpPr>
          <p:nvPr>
            <p:ph type="body" idx="1"/>
          </p:nvPr>
        </p:nvSpPr>
        <p:spPr>
          <a:xfrm>
            <a:off x="205740" y="3811588"/>
            <a:ext cx="6263639" cy="3600450"/>
          </a:xfrm>
        </p:spPr>
        <p:txBody>
          <a:bodyPr/>
          <a:lstStyle/>
          <a:p>
            <a:endParaRPr lang="en-US" sz="1200">
              <a:cs typeface="Calibri"/>
            </a:endParaRPr>
          </a:p>
        </p:txBody>
      </p:sp>
      <p:sp>
        <p:nvSpPr>
          <p:cNvPr id="4" name="Espace réservé du pied de page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9E440-0722-426A-BB98-223673069B9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2246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2625" y="446088"/>
            <a:ext cx="5486400" cy="3086100"/>
          </a:xfrm>
        </p:spPr>
      </p:sp>
      <p:sp>
        <p:nvSpPr>
          <p:cNvPr id="3" name="Espace réservé des notes 2"/>
          <p:cNvSpPr>
            <a:spLocks noGrp="1"/>
          </p:cNvSpPr>
          <p:nvPr>
            <p:ph type="body" idx="1"/>
          </p:nvPr>
        </p:nvSpPr>
        <p:spPr>
          <a:xfrm>
            <a:off x="205740" y="3811588"/>
            <a:ext cx="6263639" cy="3600450"/>
          </a:xfrm>
        </p:spPr>
        <p:txBody>
          <a:bodyPr/>
          <a:lstStyle/>
          <a:p>
            <a:endParaRPr lang="en-US" sz="1200">
              <a:cs typeface="Calibri"/>
            </a:endParaRPr>
          </a:p>
        </p:txBody>
      </p:sp>
      <p:sp>
        <p:nvSpPr>
          <p:cNvPr id="4" name="Espace réservé du pied de page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9E440-0722-426A-BB98-223673069B9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37170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a:xfrm>
            <a:off x="685799" y="4400550"/>
            <a:ext cx="5769591" cy="3600450"/>
          </a:xfrm>
        </p:spPr>
        <p:txBody>
          <a:bodyPr/>
          <a:lstStyle/>
          <a:p>
            <a:endParaRPr lang="en-US" sz="1200" dirty="0">
              <a:cs typeface="Calibri"/>
            </a:endParaRPr>
          </a:p>
          <a:p>
            <a:endParaRPr lang="en-US" sz="1200" dirty="0">
              <a:cs typeface="Calibri"/>
            </a:endParaRPr>
          </a:p>
          <a:p>
            <a:endParaRPr lang="en-US" sz="1200" dirty="0">
              <a:cs typeface="Calibri"/>
            </a:endParaRPr>
          </a:p>
          <a:p>
            <a:endParaRPr lang="en-US" sz="1200" dirty="0">
              <a:cs typeface="Calibri"/>
            </a:endParaRPr>
          </a:p>
        </p:txBody>
      </p:sp>
      <p:sp>
        <p:nvSpPr>
          <p:cNvPr id="4" name="Espace réservé du pied de page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Espace réservé du numéro de diapositive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9E440-0722-426A-BB98-223673069B9A}"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2270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938EF1-92F3-446E-A2EC-2F1B91BD1D68}"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7570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A4D748-1BFD-4C15-B5AC-DB58F41E6177}" type="slidenum">
              <a:rPr kumimoji="0" lang="fr-FR" sz="12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fr-FR" sz="1200" b="1"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744402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A4D748-1BFD-4C15-B5AC-DB58F41E6177}" type="slidenum">
              <a:rPr kumimoji="0" lang="fr-FR" sz="12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fr-FR" sz="1200" b="1"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218577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A4D748-1BFD-4C15-B5AC-DB58F41E6177}" type="slidenum">
              <a:rPr kumimoji="0" lang="fr-FR" sz="12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fr-FR" sz="1200" b="1"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328607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400" b="0">
              <a:latin typeface="Arial"/>
              <a:cs typeface="Arial"/>
            </a:endParaRPr>
          </a:p>
        </p:txBody>
      </p:sp>
      <p:sp>
        <p:nvSpPr>
          <p:cNvPr id="4" name="Espace réservé du numéro de diapositive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F9E440-0722-426A-BB98-223673069B9A}" type="slidenum">
              <a:rPr kumimoji="0" lang="fr-FR"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fr-FR"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374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BA4D748-1BFD-4C15-B5AC-DB58F41E6177}" type="slidenum">
              <a:rPr kumimoji="0" lang="fr-FR" sz="1200" b="1" i="0" u="none" strike="noStrike" kern="1200" cap="none" spc="0" normalizeH="0" baseline="0" noProof="0" smtClean="0">
                <a:ln>
                  <a:noFill/>
                </a:ln>
                <a:solidFill>
                  <a:srgbClr val="FFFFFF"/>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fr-FR" sz="1200" b="1"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936401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VCD</a:t>
            </a:r>
          </a:p>
          <a:p>
            <a:r>
              <a:rPr lang="fr-FR" sz="1200" kern="1200" dirty="0" err="1" smtClean="0">
                <a:solidFill>
                  <a:schemeClr val="tx1"/>
                </a:solidFill>
                <a:effectLst/>
                <a:latin typeface="+mn-lt"/>
                <a:ea typeface="+mn-ea"/>
                <a:cs typeface="+mn-cs"/>
              </a:rPr>
              <a:t>Répartitition</a:t>
            </a:r>
            <a:r>
              <a:rPr lang="fr-FR" sz="1200" kern="1200" dirty="0" smtClean="0">
                <a:solidFill>
                  <a:schemeClr val="tx1"/>
                </a:solidFill>
                <a:effectLst/>
                <a:latin typeface="+mn-lt"/>
                <a:ea typeface="+mn-ea"/>
                <a:cs typeface="+mn-cs"/>
              </a:rPr>
              <a:t> des vœux 1 inégale :</a:t>
            </a:r>
          </a:p>
          <a:p>
            <a:r>
              <a:rPr lang="fr-FR" sz="1200" kern="1200" dirty="0" smtClean="0">
                <a:solidFill>
                  <a:schemeClr val="tx1"/>
                </a:solidFill>
                <a:effectLst/>
                <a:latin typeface="+mn-lt"/>
                <a:ea typeface="+mn-ea"/>
                <a:cs typeface="+mn-cs"/>
              </a:rPr>
              <a:t>2/3 des demandes se répartissent sur les 15 proposées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456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Dans </a:t>
            </a:r>
            <a:r>
              <a:rPr lang="fr-FR" dirty="0" err="1" smtClean="0"/>
              <a:t>Pass</a:t>
            </a:r>
            <a:r>
              <a:rPr lang="fr-FR" dirty="0" smtClean="0"/>
              <a:t> pro : </a:t>
            </a:r>
          </a:p>
          <a:p>
            <a:r>
              <a:rPr lang="fr-FR" dirty="0" smtClean="0"/>
              <a:t>On trouve aussi </a:t>
            </a:r>
            <a:r>
              <a:rPr lang="fr-FR" b="1" dirty="0" smtClean="0">
                <a:solidFill>
                  <a:srgbClr val="0070C0"/>
                </a:solidFill>
              </a:rPr>
              <a:t>Les domaines plébiscités :</a:t>
            </a:r>
          </a:p>
          <a:p>
            <a:pPr marL="0" indent="0">
              <a:buNone/>
            </a:pPr>
            <a:r>
              <a:rPr lang="fr-FR" dirty="0" smtClean="0">
                <a:solidFill>
                  <a:srgbClr val="0070C0"/>
                </a:solidFill>
              </a:rPr>
              <a:t>1. Hôtellerie restauration</a:t>
            </a:r>
          </a:p>
          <a:p>
            <a:pPr marL="0" indent="0">
              <a:buNone/>
            </a:pPr>
            <a:r>
              <a:rPr lang="fr-FR" dirty="0" smtClean="0">
                <a:solidFill>
                  <a:srgbClr val="0070C0"/>
                </a:solidFill>
              </a:rPr>
              <a:t>2. Métiers du numérique et de la transition énergétique</a:t>
            </a:r>
          </a:p>
          <a:p>
            <a:pPr marL="0" indent="0">
              <a:buNone/>
            </a:pPr>
            <a:r>
              <a:rPr lang="fr-FR" dirty="0" smtClean="0">
                <a:solidFill>
                  <a:srgbClr val="0070C0"/>
                </a:solidFill>
              </a:rPr>
              <a:t>3. Social </a:t>
            </a:r>
            <a:endParaRPr lang="fr-FR" dirty="0">
              <a:solidFill>
                <a:srgbClr val="0070C0"/>
              </a:solidFill>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8675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VCD</a:t>
            </a:r>
          </a:p>
          <a:p>
            <a:r>
              <a:rPr lang="fr-FR" sz="1200" kern="1200" dirty="0" smtClean="0">
                <a:solidFill>
                  <a:schemeClr val="tx1"/>
                </a:solidFill>
                <a:effectLst/>
                <a:latin typeface="+mn-lt"/>
                <a:ea typeface="+mn-ea"/>
                <a:cs typeface="+mn-cs"/>
              </a:rPr>
              <a:t>Surreprésentation des filles sur certains EDS (85% de filles) EDS humanités ou certains domaines en voie professionnelle</a:t>
            </a:r>
          </a:p>
          <a:p>
            <a:r>
              <a:rPr lang="fr-FR" sz="1200" kern="1200" dirty="0" smtClean="0">
                <a:solidFill>
                  <a:schemeClr val="tx1"/>
                </a:solidFill>
                <a:effectLst/>
                <a:latin typeface="+mn-lt"/>
                <a:ea typeface="+mn-ea"/>
                <a:cs typeface="+mn-cs"/>
              </a:rPr>
              <a:t>Au lycée ; les parcours scolaires différents ST2S : 85% de filles // 9% STI2D</a:t>
            </a:r>
          </a:p>
          <a:p>
            <a:r>
              <a:rPr lang="fr-FR" sz="1200" kern="1200" dirty="0" smtClean="0">
                <a:solidFill>
                  <a:schemeClr val="tx1"/>
                </a:solidFill>
                <a:effectLst/>
                <a:latin typeface="+mn-lt"/>
                <a:ea typeface="+mn-ea"/>
                <a:cs typeface="+mn-cs"/>
              </a:rPr>
              <a:t>Bac pro : 90% de filles // Bac pro ELT : 2 % filles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807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u="sng" kern="1200" dirty="0" smtClean="0">
                <a:solidFill>
                  <a:schemeClr val="tx1"/>
                </a:solidFill>
                <a:effectLst/>
                <a:latin typeface="+mn-lt"/>
                <a:ea typeface="+mn-ea"/>
                <a:cs typeface="+mn-cs"/>
              </a:rPr>
              <a:t>VCD</a:t>
            </a:r>
          </a:p>
          <a:p>
            <a:r>
              <a:rPr lang="fr-FR" sz="1200" u="sng" kern="1200" dirty="0" smtClean="0">
                <a:solidFill>
                  <a:schemeClr val="tx1"/>
                </a:solidFill>
                <a:effectLst/>
                <a:latin typeface="+mn-lt"/>
                <a:ea typeface="+mn-ea"/>
                <a:cs typeface="+mn-cs"/>
              </a:rPr>
              <a:t>Parcours scolaires différent en fonction de l’origine sociale des élèves :</a:t>
            </a:r>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Etudes de l’INSEE sur élèves entrée en 6</a:t>
            </a:r>
            <a:r>
              <a:rPr lang="fr-FR" sz="1200" kern="1200" baseline="30000" dirty="0" smtClean="0">
                <a:solidFill>
                  <a:schemeClr val="tx1"/>
                </a:solidFill>
                <a:effectLst/>
                <a:latin typeface="+mn-lt"/>
                <a:ea typeface="+mn-ea"/>
                <a:cs typeface="+mn-cs"/>
              </a:rPr>
              <a:t>ème</a:t>
            </a:r>
            <a:r>
              <a:rPr lang="fr-FR" sz="1200" kern="1200" dirty="0" smtClean="0">
                <a:solidFill>
                  <a:schemeClr val="tx1"/>
                </a:solidFill>
                <a:effectLst/>
                <a:latin typeface="+mn-lt"/>
                <a:ea typeface="+mn-ea"/>
                <a:cs typeface="+mn-cs"/>
              </a:rPr>
              <a:t> en 2007)</a:t>
            </a:r>
          </a:p>
          <a:p>
            <a:r>
              <a:rPr lang="fr-FR" sz="1200" kern="1200" dirty="0" smtClean="0">
                <a:solidFill>
                  <a:schemeClr val="tx1"/>
                </a:solidFill>
                <a:effectLst/>
                <a:latin typeface="+mn-lt"/>
                <a:ea typeface="+mn-ea"/>
                <a:cs typeface="+mn-cs"/>
              </a:rPr>
              <a:t>Filles et élèves de milieu favorisé : 52% poursuivent en Voie GT </a:t>
            </a:r>
          </a:p>
          <a:p>
            <a:r>
              <a:rPr lang="fr-FR" sz="1200" kern="1200" dirty="0" smtClean="0">
                <a:solidFill>
                  <a:schemeClr val="tx1"/>
                </a:solidFill>
                <a:effectLst/>
                <a:latin typeface="+mn-lt"/>
                <a:ea typeface="+mn-ea"/>
                <a:cs typeface="+mn-cs"/>
              </a:rPr>
              <a:t>16% Bac pro : les garçons et enfants d’ouvriers y sont surreprésentés.</a:t>
            </a:r>
          </a:p>
          <a:p>
            <a:r>
              <a:rPr lang="fr-FR" sz="1200" kern="1200" dirty="0" smtClean="0">
                <a:solidFill>
                  <a:schemeClr val="tx1"/>
                </a:solidFill>
                <a:effectLst/>
                <a:latin typeface="+mn-lt"/>
                <a:ea typeface="+mn-ea"/>
                <a:cs typeface="+mn-cs"/>
              </a:rPr>
              <a:t>Les inégalités sociales se répercutent sur le parcours de l’élève</a:t>
            </a:r>
          </a:p>
          <a:p>
            <a:r>
              <a:rPr lang="fr-FR" sz="1200" kern="1200" dirty="0" smtClean="0">
                <a:solidFill>
                  <a:schemeClr val="tx1"/>
                </a:solidFill>
                <a:effectLst/>
                <a:latin typeface="+mn-lt"/>
                <a:ea typeface="+mn-ea"/>
                <a:cs typeface="+mn-cs"/>
              </a:rPr>
              <a:t>Sorties précoces du système scolaire pour enfants d’ouvrier et d’inactifs. </a:t>
            </a:r>
          </a:p>
          <a:p>
            <a:r>
              <a:rPr lang="fr-FR" sz="1200" kern="1200" dirty="0" smtClean="0">
                <a:solidFill>
                  <a:schemeClr val="tx1"/>
                </a:solidFill>
                <a:effectLst/>
                <a:latin typeface="+mn-lt"/>
                <a:ea typeface="+mn-ea"/>
                <a:cs typeface="+mn-cs"/>
              </a:rPr>
              <a:t>Inégalités sociales se répercutent sur le parcours.</a:t>
            </a:r>
          </a:p>
          <a:p>
            <a:r>
              <a:rPr lang="fr-FR" sz="1200" kern="1200" dirty="0" smtClean="0">
                <a:solidFill>
                  <a:schemeClr val="tx1"/>
                </a:solidFill>
                <a:effectLst/>
                <a:latin typeface="+mn-lt"/>
                <a:ea typeface="+mn-ea"/>
                <a:cs typeface="+mn-cs"/>
              </a:rPr>
              <a:t>Classe de 3</a:t>
            </a:r>
            <a:r>
              <a:rPr lang="fr-FR" sz="1200" kern="1200" baseline="30000" dirty="0" smtClean="0">
                <a:solidFill>
                  <a:schemeClr val="tx1"/>
                </a:solidFill>
                <a:effectLst/>
                <a:latin typeface="+mn-lt"/>
                <a:ea typeface="+mn-ea"/>
                <a:cs typeface="+mn-cs"/>
              </a:rPr>
              <a:t>ème</a:t>
            </a:r>
            <a:r>
              <a:rPr lang="fr-FR" sz="1200" kern="1200" dirty="0" smtClean="0">
                <a:solidFill>
                  <a:schemeClr val="tx1"/>
                </a:solidFill>
                <a:effectLst/>
                <a:latin typeface="+mn-lt"/>
                <a:ea typeface="+mn-ea"/>
                <a:cs typeface="+mn-cs"/>
              </a:rPr>
              <a:t> : palier et choix. Doivent se préparer bien avant la classe.</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4607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VCD</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8607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u="sng" kern="1200" dirty="0" smtClean="0">
                <a:solidFill>
                  <a:schemeClr val="tx1"/>
                </a:solidFill>
                <a:effectLst/>
                <a:latin typeface="+mn-lt"/>
                <a:ea typeface="+mn-ea"/>
                <a:cs typeface="+mn-cs"/>
              </a:rPr>
              <a:t>VCD : </a:t>
            </a:r>
          </a:p>
          <a:p>
            <a:r>
              <a:rPr lang="fr-FR" sz="1200" u="sng" kern="1200" dirty="0" smtClean="0">
                <a:solidFill>
                  <a:schemeClr val="tx1"/>
                </a:solidFill>
                <a:effectLst/>
                <a:latin typeface="+mn-lt"/>
                <a:ea typeface="+mn-ea"/>
                <a:cs typeface="+mn-cs"/>
              </a:rPr>
              <a:t>En 2018</a:t>
            </a:r>
            <a:r>
              <a:rPr lang="fr-FR" sz="1200" kern="1200" dirty="0" smtClean="0">
                <a:solidFill>
                  <a:schemeClr val="tx1"/>
                </a:solidFill>
                <a:effectLst/>
                <a:latin typeface="+mn-lt"/>
                <a:ea typeface="+mn-ea"/>
                <a:cs typeface="+mn-cs"/>
              </a:rPr>
              <a:t> : Les 15 métiers les plus cités : médecins, enseignants, chefs d’entreprise…</a:t>
            </a:r>
          </a:p>
          <a:p>
            <a:r>
              <a:rPr lang="fr-FR" sz="1200" kern="1200" dirty="0" smtClean="0">
                <a:solidFill>
                  <a:schemeClr val="tx1"/>
                </a:solidFill>
                <a:effectLst/>
                <a:latin typeface="+mn-lt"/>
                <a:ea typeface="+mn-ea"/>
                <a:cs typeface="+mn-cs"/>
              </a:rPr>
              <a:t>= Les élèves ont les mêmes aspirations prof depuis 20 ans</a:t>
            </a: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0751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VCD</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5C5447-A1FC-49A3-BFBA-E729A97E22E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2428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5.xml"/><Relationship Id="rId4" Type="http://schemas.openxmlformats.org/officeDocument/2006/relationships/image" Target="../media/image1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8.sv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1.png"/><Relationship Id="rId1" Type="http://schemas.openxmlformats.org/officeDocument/2006/relationships/slideMaster" Target="../slideMasters/slideMaster6.xml"/><Relationship Id="rId5" Type="http://schemas.openxmlformats.org/officeDocument/2006/relationships/image" Target="../media/image4.sv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4" Type="http://schemas.openxmlformats.org/officeDocument/2006/relationships/image" Target="../media/image1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7.xml"/><Relationship Id="rId4" Type="http://schemas.openxmlformats.org/officeDocument/2006/relationships/image" Target="../media/image7.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9.xml"/><Relationship Id="rId4" Type="http://schemas.openxmlformats.org/officeDocument/2006/relationships/image" Target="../media/image7.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80930"/>
            <a:ext cx="7772400" cy="3170582"/>
          </a:xfrm>
        </p:spPr>
        <p:txBody>
          <a:bodyPr anchor="ctr"/>
          <a:lstStyle>
            <a:lvl1pPr algn="ctr">
              <a:defRPr sz="6000" b="1" i="0">
                <a:solidFill>
                  <a:schemeClr val="bg1"/>
                </a:solidFill>
                <a:latin typeface="Marianne ExtraBold"/>
                <a:ea typeface="Marianne ExtraBold"/>
                <a:cs typeface="Marianne ExtraBold"/>
              </a:defRPr>
            </a:lvl1pPr>
          </a:lstStyle>
          <a:p>
            <a:r>
              <a:rPr lang="fr-FR" dirty="0"/>
              <a:t>Cliquez et modifiez le titre</a:t>
            </a:r>
            <a:endParaRPr lang="en-US" dirty="0"/>
          </a:p>
        </p:txBody>
      </p:sp>
      <p:sp>
        <p:nvSpPr>
          <p:cNvPr id="3" name="Subtitle 2"/>
          <p:cNvSpPr>
            <a:spLocks noGrp="1"/>
          </p:cNvSpPr>
          <p:nvPr>
            <p:ph type="subTitle" idx="1"/>
          </p:nvPr>
        </p:nvSpPr>
        <p:spPr>
          <a:xfrm>
            <a:off x="685800" y="4651512"/>
            <a:ext cx="7772400" cy="974035"/>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Cliquez pour modifier le style des sous-titres du masque</a:t>
            </a:r>
            <a:endParaRPr lang="en-US" dirty="0"/>
          </a:p>
        </p:txBody>
      </p:sp>
      <p:pic>
        <p:nvPicPr>
          <p:cNvPr id="6" name="Image 5"/>
          <p:cNvPicPr>
            <a:picLocks noChangeAspect="1"/>
          </p:cNvPicPr>
          <p:nvPr userDrawn="1"/>
        </p:nvPicPr>
        <p:blipFill>
          <a:blip r:embed="rId3">
            <a:clrChange>
              <a:clrFrom>
                <a:srgbClr val="FFFFFF"/>
              </a:clrFrom>
              <a:clrTo>
                <a:srgbClr val="FFFFFF">
                  <a:alpha val="0"/>
                </a:srgbClr>
              </a:clrTo>
            </a:clrChange>
          </a:blip>
          <a:stretch>
            <a:fillRect/>
          </a:stretch>
        </p:blipFill>
        <p:spPr>
          <a:xfrm>
            <a:off x="131178" y="5498710"/>
            <a:ext cx="1283554" cy="129797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3" name="Graphique 12">
            <a:extLst>
              <a:ext uri="{FF2B5EF4-FFF2-40B4-BE49-F238E27FC236}">
                <a16:creationId xmlns:a16="http://schemas.microsoft.com/office/drawing/2014/main" id="{787260AC-0EAA-42F0-B0FA-33A8501EAC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69000" y="2203965"/>
            <a:ext cx="8775000" cy="3897883"/>
          </a:xfrm>
          <a:prstGeom prst="rect">
            <a:avLst/>
          </a:prstGeom>
        </p:spPr>
      </p:pic>
      <p:sp>
        <p:nvSpPr>
          <p:cNvPr id="1328133" name="Rectangle 5"/>
          <p:cNvSpPr>
            <a:spLocks noGrp="1" noChangeArrowheads="1"/>
          </p:cNvSpPr>
          <p:nvPr>
            <p:ph type="ctrTitle" hasCustomPrompt="1"/>
          </p:nvPr>
        </p:nvSpPr>
        <p:spPr>
          <a:xfrm>
            <a:off x="359569" y="2203964"/>
            <a:ext cx="8790249" cy="1008000"/>
          </a:xfrm>
          <a:prstGeom prst="rect">
            <a:avLst/>
          </a:prstGeom>
          <a:noFill/>
          <a:ln w="3175">
            <a:noFill/>
            <a:prstDash val="solid"/>
          </a:ln>
          <a:effectLst/>
        </p:spPr>
        <p:txBody>
          <a:bodyPr lIns="900000" rIns="36000" bIns="36000" anchor="b"/>
          <a:lstStyle>
            <a:lvl1pPr algn="l">
              <a:defRPr sz="2400" b="1" cap="none" spc="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a:t>
            </a:r>
          </a:p>
        </p:txBody>
      </p:sp>
      <p:sp>
        <p:nvSpPr>
          <p:cNvPr id="1328130" name="Rectangle 2"/>
          <p:cNvSpPr>
            <a:spLocks noGrp="1" noChangeArrowheads="1"/>
          </p:cNvSpPr>
          <p:nvPr>
            <p:ph type="subTitle" idx="1" hasCustomPrompt="1"/>
          </p:nvPr>
        </p:nvSpPr>
        <p:spPr>
          <a:xfrm>
            <a:off x="359569" y="3227835"/>
            <a:ext cx="8790249" cy="2600839"/>
          </a:xfrm>
          <a:noFill/>
          <a:ln w="3175">
            <a:noFill/>
            <a:prstDash val="solid"/>
            <a:miter lim="800000"/>
            <a:headEnd/>
            <a:tailEnd/>
          </a:ln>
          <a:effectLst/>
        </p:spPr>
        <p:txBody>
          <a:bodyPr vert="horz" wrap="square" lIns="900000" tIns="36000" rIns="36000" bIns="36000" numCol="1" anchor="t" anchorCtr="0" compatLnSpc="1"/>
          <a:lstStyle>
            <a:lvl1pPr>
              <a:defRPr lang="fr-FR" sz="2400" b="0" cap="none" spc="0" baseline="0" dirty="0">
                <a:ln>
                  <a:noFill/>
                </a:ln>
                <a:effectLst/>
              </a:defRPr>
            </a:lvl1pPr>
          </a:lstStyle>
          <a:p>
            <a:pPr lvl="0">
              <a:spcBef>
                <a:spcPct val="0"/>
              </a:spcBef>
            </a:pPr>
            <a:r>
              <a:rPr lang="fr-FR"/>
              <a:t>Sous-titre de la présentation sur plusieurs lignes si nécessaire….</a:t>
            </a:r>
          </a:p>
        </p:txBody>
      </p:sp>
      <p:sp>
        <p:nvSpPr>
          <p:cNvPr id="7" name="Espace réservé du pied de page 4">
            <a:extLst>
              <a:ext uri="{FF2B5EF4-FFF2-40B4-BE49-F238E27FC236}">
                <a16:creationId xmlns:a16="http://schemas.microsoft.com/office/drawing/2014/main" id="{9F09A82B-E807-40A7-A01F-0EBC7469A969}"/>
              </a:ext>
            </a:extLst>
          </p:cNvPr>
          <p:cNvSpPr>
            <a:spLocks noGrp="1"/>
          </p:cNvSpPr>
          <p:nvPr>
            <p:ph type="ftr" sz="quarter" idx="11"/>
          </p:nvPr>
        </p:nvSpPr>
        <p:spPr>
          <a:xfrm>
            <a:off x="284095" y="6157903"/>
            <a:ext cx="3780000" cy="252000"/>
          </a:xfrm>
          <a:prstGeom prst="rect">
            <a:avLst/>
          </a:prstGeom>
        </p:spPr>
        <p:txBody>
          <a:bodyPr/>
          <a:lstStyle>
            <a:lvl1pPr>
              <a:defRPr sz="600" b="0">
                <a:solidFill>
                  <a:schemeClr val="tx1"/>
                </a:solidFill>
              </a:defRPr>
            </a:lvl1pPr>
          </a:lstStyle>
          <a:p>
            <a:r>
              <a:rPr lang="fr-FR"/>
              <a:t>Nom de la direction ou service / Titre présentation / Date</a:t>
            </a:r>
          </a:p>
        </p:txBody>
      </p:sp>
      <p:pic>
        <p:nvPicPr>
          <p:cNvPr id="10" name="Graphique 9">
            <a:extLst>
              <a:ext uri="{FF2B5EF4-FFF2-40B4-BE49-F238E27FC236}">
                <a16:creationId xmlns:a16="http://schemas.microsoft.com/office/drawing/2014/main" id="{2B82F2E8-765B-4748-B38E-AB9EB38477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0" y="0"/>
            <a:ext cx="9144000" cy="2463800"/>
          </a:xfrm>
          <a:prstGeom prst="rect">
            <a:avLst/>
          </a:prstGeom>
        </p:spPr>
      </p:pic>
    </p:spTree>
    <p:extLst>
      <p:ext uri="{BB962C8B-B14F-4D97-AF65-F5344CB8AC3E}">
        <p14:creationId xmlns:p14="http://schemas.microsoft.com/office/powerpoint/2010/main" val="3255293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0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pic>
        <p:nvPicPr>
          <p:cNvPr id="13" name="Graphique 12">
            <a:extLst>
              <a:ext uri="{FF2B5EF4-FFF2-40B4-BE49-F238E27FC236}">
                <a16:creationId xmlns:a16="http://schemas.microsoft.com/office/drawing/2014/main" id="{787260AC-0EAA-42F0-B0FA-33A8501EACD4}"/>
              </a:ext>
            </a:extLst>
          </p:cNvPr>
          <p:cNvPicPr preferRelativeResize="0">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762200" y="-1"/>
            <a:ext cx="7381800" cy="4896000"/>
          </a:xfrm>
          <a:prstGeom prst="rect">
            <a:avLst/>
          </a:prstGeom>
        </p:spPr>
      </p:pic>
      <p:sp>
        <p:nvSpPr>
          <p:cNvPr id="1328133" name="Rectangle 5"/>
          <p:cNvSpPr>
            <a:spLocks noGrp="1" noChangeArrowheads="1"/>
          </p:cNvSpPr>
          <p:nvPr>
            <p:ph type="ctrTitle" hasCustomPrompt="1"/>
          </p:nvPr>
        </p:nvSpPr>
        <p:spPr>
          <a:xfrm>
            <a:off x="1762200" y="3183479"/>
            <a:ext cx="7381800" cy="1008000"/>
          </a:xfrm>
          <a:prstGeom prst="rect">
            <a:avLst/>
          </a:prstGeom>
          <a:noFill/>
          <a:ln w="3175">
            <a:noFill/>
            <a:prstDash val="solid"/>
          </a:ln>
          <a:effectLst/>
        </p:spPr>
        <p:txBody>
          <a:bodyPr lIns="540000" rIns="36000" bIns="36000" anchor="b"/>
          <a:lstStyle>
            <a:lvl1pPr algn="l">
              <a:defRPr sz="2100" b="1" cap="none" spc="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a:t>
            </a:r>
          </a:p>
        </p:txBody>
      </p:sp>
      <p:sp>
        <p:nvSpPr>
          <p:cNvPr id="1328130" name="Rectangle 2"/>
          <p:cNvSpPr>
            <a:spLocks noGrp="1" noChangeArrowheads="1"/>
          </p:cNvSpPr>
          <p:nvPr>
            <p:ph type="subTitle" idx="1" hasCustomPrompt="1"/>
          </p:nvPr>
        </p:nvSpPr>
        <p:spPr>
          <a:xfrm>
            <a:off x="1762200" y="4207350"/>
            <a:ext cx="7381800" cy="670049"/>
          </a:xfrm>
          <a:noFill/>
          <a:ln w="3175">
            <a:noFill/>
            <a:prstDash val="solid"/>
            <a:miter lim="800000"/>
            <a:headEnd/>
            <a:tailEnd/>
          </a:ln>
          <a:effectLst/>
        </p:spPr>
        <p:txBody>
          <a:bodyPr vert="horz" wrap="square" lIns="540000" tIns="36000" rIns="36000" bIns="36000" numCol="1" anchor="t" anchorCtr="0" compatLnSpc="1"/>
          <a:lstStyle>
            <a:lvl1pPr>
              <a:defRPr lang="fr-FR" sz="1500" b="0" cap="none" spc="0" baseline="0" dirty="0">
                <a:ln>
                  <a:noFill/>
                </a:ln>
                <a:effectLst/>
              </a:defRPr>
            </a:lvl1pPr>
          </a:lstStyle>
          <a:p>
            <a:pPr lvl="0">
              <a:spcBef>
                <a:spcPct val="0"/>
              </a:spcBef>
            </a:pPr>
            <a:r>
              <a:rPr lang="fr-FR"/>
              <a:t>Sous-titre de la présentation sur plusieurs lignes si nécessaire….</a:t>
            </a:r>
          </a:p>
        </p:txBody>
      </p:sp>
      <p:sp>
        <p:nvSpPr>
          <p:cNvPr id="7" name="Espace réservé du pied de page 4">
            <a:extLst>
              <a:ext uri="{FF2B5EF4-FFF2-40B4-BE49-F238E27FC236}">
                <a16:creationId xmlns:a16="http://schemas.microsoft.com/office/drawing/2014/main" id="{9F09A82B-E807-40A7-A01F-0EBC7469A969}"/>
              </a:ext>
            </a:extLst>
          </p:cNvPr>
          <p:cNvSpPr>
            <a:spLocks noGrp="1"/>
          </p:cNvSpPr>
          <p:nvPr>
            <p:ph type="ftr" sz="quarter" idx="11"/>
          </p:nvPr>
        </p:nvSpPr>
        <p:spPr>
          <a:xfrm>
            <a:off x="284095" y="6157903"/>
            <a:ext cx="3780000" cy="252000"/>
          </a:xfrm>
          <a:prstGeom prst="rect">
            <a:avLst/>
          </a:prstGeom>
        </p:spPr>
        <p:txBody>
          <a:bodyPr/>
          <a:lstStyle>
            <a:lvl1pPr>
              <a:defRPr sz="600" b="0">
                <a:solidFill>
                  <a:schemeClr val="tx1"/>
                </a:solidFill>
              </a:defRPr>
            </a:lvl1pPr>
          </a:lstStyle>
          <a:p>
            <a:r>
              <a:rPr lang="fr-FR"/>
              <a:t>Nom de la direction ou service / Titre présentation / Date</a:t>
            </a:r>
          </a:p>
        </p:txBody>
      </p:sp>
      <p:pic>
        <p:nvPicPr>
          <p:cNvPr id="8" name="Graphique 7">
            <a:extLst>
              <a:ext uri="{FF2B5EF4-FFF2-40B4-BE49-F238E27FC236}">
                <a16:creationId xmlns:a16="http://schemas.microsoft.com/office/drawing/2014/main" id="{513F5E8C-8F93-47A4-B08A-0300EBB887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0" y="1"/>
            <a:ext cx="9153000" cy="991575"/>
          </a:xfrm>
          <a:prstGeom prst="rect">
            <a:avLst/>
          </a:prstGeom>
        </p:spPr>
      </p:pic>
    </p:spTree>
    <p:extLst>
      <p:ext uri="{BB962C8B-B14F-4D97-AF65-F5344CB8AC3E}">
        <p14:creationId xmlns:p14="http://schemas.microsoft.com/office/powerpoint/2010/main" val="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0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94000" y="0"/>
            <a:ext cx="6750000" cy="990000"/>
          </a:xfrm>
          <a:noFill/>
          <a:ln w="3175">
            <a:noFill/>
            <a:miter lim="800000"/>
            <a:headEnd/>
            <a:tailEnd/>
          </a:ln>
        </p:spPr>
        <p:txBody>
          <a:bodyPr vert="horz" wrap="square" lIns="36000" tIns="36000" rIns="540000" bIns="0" numCol="1" anchor="ctr" anchorCtr="0" compatLnSpc="1"/>
          <a:lstStyle>
            <a:lvl1pPr>
              <a:defRPr lang="fr-FR" dirty="0">
                <a:solidFill>
                  <a:schemeClr val="tx1"/>
                </a:solidFill>
              </a:defRPr>
            </a:lvl1pPr>
          </a:lstStyle>
          <a:p>
            <a:pPr lvl="0"/>
            <a:r>
              <a:rPr lang="fr-FR"/>
              <a:t>cliquez pour modifier le style du titre</a:t>
            </a:r>
          </a:p>
        </p:txBody>
      </p:sp>
      <p:sp>
        <p:nvSpPr>
          <p:cNvPr id="6" name="Espace réservé du pied de page 4"/>
          <p:cNvSpPr>
            <a:spLocks noGrp="1"/>
          </p:cNvSpPr>
          <p:nvPr>
            <p:ph type="ftr" sz="quarter" idx="11"/>
          </p:nvPr>
        </p:nvSpPr>
        <p:spPr>
          <a:xfrm>
            <a:off x="382646" y="6453336"/>
            <a:ext cx="3780000" cy="252000"/>
          </a:xfrm>
          <a:prstGeom prst="rect">
            <a:avLst/>
          </a:prstGeom>
        </p:spPr>
        <p:txBody>
          <a:bodyPr lIns="0"/>
          <a:lstStyle>
            <a:lvl1pPr>
              <a:defRPr sz="675" b="0"/>
            </a:lvl1pPr>
          </a:lstStyle>
          <a:p>
            <a:r>
              <a:rPr lang="fr-FR"/>
              <a:t>Nom de la direction ou service / Titre présentation / Date</a:t>
            </a:r>
          </a:p>
        </p:txBody>
      </p:sp>
      <p:sp>
        <p:nvSpPr>
          <p:cNvPr id="5" name="Rectangle 3">
            <a:extLst>
              <a:ext uri="{FF2B5EF4-FFF2-40B4-BE49-F238E27FC236}">
                <a16:creationId xmlns:a16="http://schemas.microsoft.com/office/drawing/2014/main" id="{8433BEE4-C4BC-43CA-8D60-D75B5BF40C96}"/>
              </a:ext>
            </a:extLst>
          </p:cNvPr>
          <p:cNvSpPr>
            <a:spLocks noGrp="1" noChangeArrowheads="1"/>
          </p:cNvSpPr>
          <p:nvPr>
            <p:ph idx="1" hasCustomPrompt="1"/>
          </p:nvPr>
        </p:nvSpPr>
        <p:spPr bwMode="auto">
          <a:xfrm>
            <a:off x="382645" y="1334664"/>
            <a:ext cx="8347817" cy="4860000"/>
          </a:xfrm>
          <a:prstGeom prst="rect">
            <a:avLst/>
          </a:prstGeom>
          <a:noFill/>
          <a:ln w="9525">
            <a:noFill/>
            <a:miter lim="800000"/>
            <a:headEnd/>
            <a:tailEnd/>
          </a:ln>
        </p:spPr>
        <p:txBody>
          <a:bodyPr vert="horz" wrap="square" lIns="1008000" tIns="36000" rIns="36000" bIns="3600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a:t>
            </a:r>
          </a:p>
          <a:p>
            <a:pPr lvl="3"/>
            <a:r>
              <a:rPr lang="fr-FR"/>
              <a:t>Quatrième niveau</a:t>
            </a:r>
          </a:p>
          <a:p>
            <a:pPr lvl="3"/>
            <a:r>
              <a:rPr lang="fr-FR"/>
              <a:t>Standard</a:t>
            </a:r>
          </a:p>
          <a:p>
            <a:pPr lvl="4"/>
            <a:r>
              <a:rPr lang="fr-FR"/>
              <a:t>Tabulation</a:t>
            </a:r>
          </a:p>
        </p:txBody>
      </p:sp>
    </p:spTree>
    <p:extLst>
      <p:ext uri="{BB962C8B-B14F-4D97-AF65-F5344CB8AC3E}">
        <p14:creationId xmlns:p14="http://schemas.microsoft.com/office/powerpoint/2010/main" val="1689161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45">
          <p15:clr>
            <a:srgbClr val="FBAE40"/>
          </p15:clr>
        </p15:guide>
        <p15:guide id="2" pos="30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94000" y="0"/>
            <a:ext cx="6750000" cy="990000"/>
          </a:xfrm>
        </p:spPr>
        <p:txBody>
          <a:bodyPr/>
          <a:lstStyle/>
          <a:p>
            <a:r>
              <a:rPr lang="fr-FR"/>
              <a:t>cliquez pour modifier le style du titre</a:t>
            </a:r>
          </a:p>
        </p:txBody>
      </p:sp>
      <p:sp>
        <p:nvSpPr>
          <p:cNvPr id="4" name="Espace réservé du pied de page 4">
            <a:extLst>
              <a:ext uri="{FF2B5EF4-FFF2-40B4-BE49-F238E27FC236}">
                <a16:creationId xmlns:a16="http://schemas.microsoft.com/office/drawing/2014/main" id="{247C61D7-76EA-4908-9693-C6D34A41E278}"/>
              </a:ext>
            </a:extLst>
          </p:cNvPr>
          <p:cNvSpPr>
            <a:spLocks noGrp="1"/>
          </p:cNvSpPr>
          <p:nvPr>
            <p:ph type="ftr" sz="quarter" idx="11"/>
          </p:nvPr>
        </p:nvSpPr>
        <p:spPr>
          <a:xfrm>
            <a:off x="382646" y="6453336"/>
            <a:ext cx="3780000" cy="252000"/>
          </a:xfrm>
          <a:prstGeom prst="rect">
            <a:avLst/>
          </a:prstGeom>
        </p:spPr>
        <p:txBody>
          <a:bodyPr lIns="0"/>
          <a:lstStyle>
            <a:lvl1pPr>
              <a:defRPr sz="675" b="0"/>
            </a:lvl1pPr>
          </a:lstStyle>
          <a:p>
            <a:r>
              <a:rPr lang="fr-FR"/>
              <a:t>Nom de la direction ou service / Titre présentation / Date</a:t>
            </a:r>
          </a:p>
        </p:txBody>
      </p:sp>
    </p:spTree>
    <p:extLst>
      <p:ext uri="{BB962C8B-B14F-4D97-AF65-F5344CB8AC3E}">
        <p14:creationId xmlns:p14="http://schemas.microsoft.com/office/powerpoint/2010/main" val="415717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D2295-04FA-41E2-86B8-0B0580823500}"/>
              </a:ext>
            </a:extLst>
          </p:cNvPr>
          <p:cNvSpPr/>
          <p:nvPr userDrawn="1"/>
        </p:nvSpPr>
        <p:spPr>
          <a:xfrm>
            <a:off x="1627800" y="5"/>
            <a:ext cx="7509164"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98"/>
          </a:p>
        </p:txBody>
      </p:sp>
      <p:sp>
        <p:nvSpPr>
          <p:cNvPr id="2" name="Title 1"/>
          <p:cNvSpPr>
            <a:spLocks noGrp="1"/>
          </p:cNvSpPr>
          <p:nvPr>
            <p:ph type="ctrTitle" hasCustomPrompt="1"/>
          </p:nvPr>
        </p:nvSpPr>
        <p:spPr>
          <a:xfrm>
            <a:off x="1920971" y="4016426"/>
            <a:ext cx="6858001" cy="662581"/>
          </a:xfrm>
          <a:prstGeom prst="rect">
            <a:avLst/>
          </a:prstGeom>
        </p:spPr>
        <p:txBody>
          <a:bodyPr lIns="36000" tIns="36000" rIns="36000" bIns="36000" anchor="ctr" anchorCtr="0">
            <a:noAutofit/>
          </a:bodyPr>
          <a:lstStyle>
            <a:lvl1pPr algn="l">
              <a:defRPr sz="4503" b="1">
                <a:latin typeface="Arial" panose="020B0604020202020204" pitchFamily="34" charset="0"/>
                <a:cs typeface="Arial" panose="020B0604020202020204" pitchFamily="34" charset="0"/>
              </a:defRPr>
            </a:lvl1pPr>
          </a:lstStyle>
          <a:p>
            <a:r>
              <a:rPr lang="fr-FR"/>
              <a:t>Titre</a:t>
            </a:r>
            <a:endParaRPr lang="en-US"/>
          </a:p>
        </p:txBody>
      </p:sp>
      <p:sp>
        <p:nvSpPr>
          <p:cNvPr id="3" name="Subtitle 2"/>
          <p:cNvSpPr>
            <a:spLocks noGrp="1"/>
          </p:cNvSpPr>
          <p:nvPr>
            <p:ph type="subTitle" idx="1" hasCustomPrompt="1"/>
          </p:nvPr>
        </p:nvSpPr>
        <p:spPr>
          <a:xfrm>
            <a:off x="1920971" y="4755374"/>
            <a:ext cx="6858001" cy="423300"/>
          </a:xfrm>
          <a:prstGeom prst="rect">
            <a:avLst/>
          </a:prstGeom>
        </p:spPr>
        <p:txBody>
          <a:bodyPr lIns="36000" tIns="36000" rIns="36000" bIns="36000" anchor="ctr" anchorCtr="0">
            <a:noAutofit/>
          </a:bodyPr>
          <a:lstStyle>
            <a:lvl1pPr marL="0" indent="0" algn="l">
              <a:buNone/>
              <a:defRPr sz="2597" b="1">
                <a:solidFill>
                  <a:schemeClr val="tx1"/>
                </a:solidFill>
                <a:latin typeface="Arial" panose="020B0604020202020204" pitchFamily="34" charset="0"/>
                <a:cs typeface="Arial" panose="020B0604020202020204" pitchFamily="34" charset="0"/>
              </a:defRPr>
            </a:lvl1pPr>
            <a:lvl2pPr marL="456766" indent="0" algn="ctr">
              <a:buNone/>
              <a:defRPr sz="1998"/>
            </a:lvl2pPr>
            <a:lvl3pPr marL="913532" indent="0" algn="ctr">
              <a:buNone/>
              <a:defRPr sz="1799"/>
            </a:lvl3pPr>
            <a:lvl4pPr marL="1370297" indent="0" algn="ctr">
              <a:buNone/>
              <a:defRPr sz="1598"/>
            </a:lvl4pPr>
            <a:lvl5pPr marL="1827062" indent="0" algn="ctr">
              <a:buNone/>
              <a:defRPr sz="1598"/>
            </a:lvl5pPr>
            <a:lvl6pPr marL="2283829" indent="0" algn="ctr">
              <a:buNone/>
              <a:defRPr sz="1598"/>
            </a:lvl6pPr>
            <a:lvl7pPr marL="2740594" indent="0" algn="ctr">
              <a:buNone/>
              <a:defRPr sz="1598"/>
            </a:lvl7pPr>
            <a:lvl8pPr marL="3197360" indent="0" algn="ctr">
              <a:buNone/>
              <a:defRPr sz="1598"/>
            </a:lvl8pPr>
            <a:lvl9pPr marL="3654126" indent="0" algn="ctr">
              <a:buNone/>
              <a:defRPr sz="1598"/>
            </a:lvl9pPr>
          </a:lstStyle>
          <a:p>
            <a:r>
              <a:rPr lang="fr-FR"/>
              <a:t>SOUS TITRE GÉNÉRAL</a:t>
            </a:r>
            <a:endParaRPr lang="en-US"/>
          </a:p>
        </p:txBody>
      </p:sp>
      <p:pic>
        <p:nvPicPr>
          <p:cNvPr id="11" name="Image 10">
            <a:extLst>
              <a:ext uri="{FF2B5EF4-FFF2-40B4-BE49-F238E27FC236}">
                <a16:creationId xmlns:a16="http://schemas.microsoft.com/office/drawing/2014/main" id="{8DF48EF9-E623-485F-B83E-AEAF03F8A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3" y="495661"/>
            <a:ext cx="993734" cy="1161330"/>
          </a:xfrm>
          <a:prstGeom prst="rect">
            <a:avLst/>
          </a:prstGeom>
        </p:spPr>
      </p:pic>
      <p:pic>
        <p:nvPicPr>
          <p:cNvPr id="13" name="Image 12">
            <a:extLst>
              <a:ext uri="{FF2B5EF4-FFF2-40B4-BE49-F238E27FC236}">
                <a16:creationId xmlns:a16="http://schemas.microsoft.com/office/drawing/2014/main" id="{061B3030-8E56-49E0-AA7B-E457637B9F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4141" y="491704"/>
            <a:ext cx="2249620" cy="1169450"/>
          </a:xfrm>
          <a:prstGeom prst="rect">
            <a:avLst/>
          </a:prstGeom>
        </p:spPr>
      </p:pic>
      <p:pic>
        <p:nvPicPr>
          <p:cNvPr id="15" name="Image 14">
            <a:extLst>
              <a:ext uri="{FF2B5EF4-FFF2-40B4-BE49-F238E27FC236}">
                <a16:creationId xmlns:a16="http://schemas.microsoft.com/office/drawing/2014/main" id="{163141EE-BD1E-488C-A472-FCEF10136D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7182" y="-1"/>
            <a:ext cx="1169780" cy="6858000"/>
          </a:xfrm>
          <a:prstGeom prst="rect">
            <a:avLst/>
          </a:prstGeom>
        </p:spPr>
      </p:pic>
      <p:cxnSp>
        <p:nvCxnSpPr>
          <p:cNvPr id="18" name="Connecteur droit 17">
            <a:extLst>
              <a:ext uri="{FF2B5EF4-FFF2-40B4-BE49-F238E27FC236}">
                <a16:creationId xmlns:a16="http://schemas.microsoft.com/office/drawing/2014/main" id="{EA083E14-FB1B-48CA-938A-3EA2DCA26C30}"/>
              </a:ext>
            </a:extLst>
          </p:cNvPr>
          <p:cNvCxnSpPr/>
          <p:nvPr userDrawn="1"/>
        </p:nvCxnSpPr>
        <p:spPr>
          <a:xfrm>
            <a:off x="1627800" y="4014102"/>
            <a:ext cx="0" cy="1061199"/>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9" name="ZoneTexte 8">
            <a:extLst>
              <a:ext uri="{FF2B5EF4-FFF2-40B4-BE49-F238E27FC236}">
                <a16:creationId xmlns:a16="http://schemas.microsoft.com/office/drawing/2014/main" id="{516E02ED-2EBA-4328-BF9F-38F271BCA583}"/>
              </a:ext>
            </a:extLst>
          </p:cNvPr>
          <p:cNvSpPr txBox="1"/>
          <p:nvPr userDrawn="1"/>
        </p:nvSpPr>
        <p:spPr>
          <a:xfrm>
            <a:off x="1920971" y="6289798"/>
            <a:ext cx="10481471" cy="184453"/>
          </a:xfrm>
          <a:prstGeom prst="rect">
            <a:avLst/>
          </a:prstGeom>
          <a:noFill/>
        </p:spPr>
        <p:txBody>
          <a:bodyPr wrap="square" lIns="91355" tIns="45678" rIns="91355" bIns="45678" rtlCol="0" anchor="t">
            <a:spAutoFit/>
          </a:bodyPr>
          <a:lstStyle/>
          <a:p>
            <a:r>
              <a:rPr lang="fr-FR" sz="599" i="1"/>
              <a:t>Ce programme a bénéficié d’une aide de l’État gérée par l’Agence nationale de la recherche au titre du Programme d’Investissement d’Avenir portant la référence ANR-21-DMAV-001</a:t>
            </a:r>
          </a:p>
        </p:txBody>
      </p:sp>
      <p:pic>
        <p:nvPicPr>
          <p:cNvPr id="10" name="Image 9">
            <a:extLst>
              <a:ext uri="{FF2B5EF4-FFF2-40B4-BE49-F238E27FC236}">
                <a16:creationId xmlns:a16="http://schemas.microsoft.com/office/drawing/2014/main" id="{5918278B-2703-4F9B-AD03-7DB48BA85096}"/>
              </a:ext>
            </a:extLst>
          </p:cNvPr>
          <p:cNvPicPr>
            <a:picLocks noChangeAspect="1"/>
          </p:cNvPicPr>
          <p:nvPr userDrawn="1"/>
        </p:nvPicPr>
        <p:blipFill>
          <a:blip r:embed="rId5"/>
          <a:stretch>
            <a:fillRect/>
          </a:stretch>
        </p:blipFill>
        <p:spPr>
          <a:xfrm>
            <a:off x="2867531" y="5629166"/>
            <a:ext cx="791313" cy="661241"/>
          </a:xfrm>
          <a:prstGeom prst="rect">
            <a:avLst/>
          </a:prstGeom>
        </p:spPr>
      </p:pic>
      <p:pic>
        <p:nvPicPr>
          <p:cNvPr id="12" name="Image 11">
            <a:extLst>
              <a:ext uri="{FF2B5EF4-FFF2-40B4-BE49-F238E27FC236}">
                <a16:creationId xmlns:a16="http://schemas.microsoft.com/office/drawing/2014/main" id="{60340A41-3593-4AF7-9BFE-DF3BA97352A7}"/>
              </a:ext>
            </a:extLst>
          </p:cNvPr>
          <p:cNvPicPr>
            <a:picLocks noChangeAspect="1"/>
          </p:cNvPicPr>
          <p:nvPr userDrawn="1"/>
        </p:nvPicPr>
        <p:blipFill>
          <a:blip r:embed="rId6"/>
          <a:stretch>
            <a:fillRect/>
          </a:stretch>
        </p:blipFill>
        <p:spPr>
          <a:xfrm>
            <a:off x="1920971" y="5255042"/>
            <a:ext cx="791313" cy="1035364"/>
          </a:xfrm>
          <a:prstGeom prst="rect">
            <a:avLst/>
          </a:prstGeom>
        </p:spPr>
      </p:pic>
    </p:spTree>
    <p:extLst>
      <p:ext uri="{BB962C8B-B14F-4D97-AF65-F5344CB8AC3E}">
        <p14:creationId xmlns:p14="http://schemas.microsoft.com/office/powerpoint/2010/main" val="3199563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8615BC-1667-4D15-A4E9-98919AC28DB9}"/>
              </a:ext>
            </a:extLst>
          </p:cNvPr>
          <p:cNvSpPr/>
          <p:nvPr userDrawn="1"/>
        </p:nvSpPr>
        <p:spPr>
          <a:xfrm>
            <a:off x="894735" y="2"/>
            <a:ext cx="8242227" cy="5126053"/>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98"/>
          </a:p>
        </p:txBody>
      </p:sp>
      <p:sp>
        <p:nvSpPr>
          <p:cNvPr id="11" name="Subtitle 2">
            <a:extLst>
              <a:ext uri="{FF2B5EF4-FFF2-40B4-BE49-F238E27FC236}">
                <a16:creationId xmlns:a16="http://schemas.microsoft.com/office/drawing/2014/main" id="{F3BA8A48-829D-4024-82D1-DA5F8CA70C77}"/>
              </a:ext>
            </a:extLst>
          </p:cNvPr>
          <p:cNvSpPr>
            <a:spLocks noGrp="1"/>
          </p:cNvSpPr>
          <p:nvPr>
            <p:ph type="subTitle" idx="1" hasCustomPrompt="1"/>
          </p:nvPr>
        </p:nvSpPr>
        <p:spPr>
          <a:xfrm>
            <a:off x="2137401" y="3660964"/>
            <a:ext cx="6858001" cy="1856807"/>
          </a:xfrm>
          <a:prstGeom prst="rect">
            <a:avLst/>
          </a:prstGeom>
        </p:spPr>
        <p:txBody>
          <a:bodyPr lIns="36000" tIns="36000" rIns="36000" bIns="36000" anchor="t" anchorCtr="0">
            <a:noAutofit/>
          </a:bodyPr>
          <a:lstStyle>
            <a:lvl1pPr marL="0" indent="0" algn="l">
              <a:lnSpc>
                <a:spcPct val="100000"/>
              </a:lnSpc>
              <a:buNone/>
              <a:defRPr sz="2597" b="1">
                <a:solidFill>
                  <a:schemeClr val="tx1"/>
                </a:solidFill>
                <a:latin typeface="Arial" panose="020B0604020202020204" pitchFamily="34" charset="0"/>
                <a:cs typeface="Arial" panose="020B0604020202020204" pitchFamily="34" charset="0"/>
              </a:defRPr>
            </a:lvl1pPr>
            <a:lvl2pPr marL="456766" indent="0" algn="ctr">
              <a:buNone/>
              <a:defRPr sz="1998"/>
            </a:lvl2pPr>
            <a:lvl3pPr marL="913532" indent="0" algn="ctr">
              <a:buNone/>
              <a:defRPr sz="1799"/>
            </a:lvl3pPr>
            <a:lvl4pPr marL="1370297" indent="0" algn="ctr">
              <a:buNone/>
              <a:defRPr sz="1598"/>
            </a:lvl4pPr>
            <a:lvl5pPr marL="1827062" indent="0" algn="ctr">
              <a:buNone/>
              <a:defRPr sz="1598"/>
            </a:lvl5pPr>
            <a:lvl6pPr marL="2283829" indent="0" algn="ctr">
              <a:buNone/>
              <a:defRPr sz="1598"/>
            </a:lvl6pPr>
            <a:lvl7pPr marL="2740594" indent="0" algn="ctr">
              <a:buNone/>
              <a:defRPr sz="1598"/>
            </a:lvl7pPr>
            <a:lvl8pPr marL="3197360" indent="0" algn="ctr">
              <a:buNone/>
              <a:defRPr sz="1598"/>
            </a:lvl8pPr>
            <a:lvl9pPr marL="3654126" indent="0" algn="ctr">
              <a:buNone/>
              <a:defRPr sz="1598"/>
            </a:lvl9pPr>
          </a:lstStyle>
          <a:p>
            <a:r>
              <a:rPr lang="fr-FR"/>
              <a:t>TITRE DES CHAPITRES</a:t>
            </a:r>
            <a:endParaRPr lang="en-US"/>
          </a:p>
        </p:txBody>
      </p:sp>
      <p:pic>
        <p:nvPicPr>
          <p:cNvPr id="14" name="Image 13">
            <a:extLst>
              <a:ext uri="{FF2B5EF4-FFF2-40B4-BE49-F238E27FC236}">
                <a16:creationId xmlns:a16="http://schemas.microsoft.com/office/drawing/2014/main" id="{C5814A76-7706-40B6-A829-AA1B102518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3" y="233028"/>
            <a:ext cx="409495" cy="478557"/>
          </a:xfrm>
          <a:prstGeom prst="rect">
            <a:avLst/>
          </a:prstGeom>
        </p:spPr>
      </p:pic>
      <p:pic>
        <p:nvPicPr>
          <p:cNvPr id="15" name="Image 14">
            <a:extLst>
              <a:ext uri="{FF2B5EF4-FFF2-40B4-BE49-F238E27FC236}">
                <a16:creationId xmlns:a16="http://schemas.microsoft.com/office/drawing/2014/main" id="{B73C35D6-D349-44AA-A462-C042E956B4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7" y="233573"/>
            <a:ext cx="900000" cy="467860"/>
          </a:xfrm>
          <a:prstGeom prst="rect">
            <a:avLst/>
          </a:prstGeom>
        </p:spPr>
      </p:pic>
      <p:pic>
        <p:nvPicPr>
          <p:cNvPr id="16" name="Image 15">
            <a:extLst>
              <a:ext uri="{FF2B5EF4-FFF2-40B4-BE49-F238E27FC236}">
                <a16:creationId xmlns:a16="http://schemas.microsoft.com/office/drawing/2014/main" id="{FF40A734-7466-4F27-B1F7-46A243F112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4771" y="-1"/>
            <a:ext cx="872193" cy="5113338"/>
          </a:xfrm>
          <a:prstGeom prst="rect">
            <a:avLst/>
          </a:prstGeom>
        </p:spPr>
      </p:pic>
      <p:cxnSp>
        <p:nvCxnSpPr>
          <p:cNvPr id="17" name="Connecteur droit 16">
            <a:extLst>
              <a:ext uri="{FF2B5EF4-FFF2-40B4-BE49-F238E27FC236}">
                <a16:creationId xmlns:a16="http://schemas.microsoft.com/office/drawing/2014/main" id="{0FB371AD-3490-49CC-B350-25421A726CB3}"/>
              </a:ext>
            </a:extLst>
          </p:cNvPr>
          <p:cNvCxnSpPr>
            <a:cxnSpLocks/>
          </p:cNvCxnSpPr>
          <p:nvPr userDrawn="1"/>
        </p:nvCxnSpPr>
        <p:spPr>
          <a:xfrm>
            <a:off x="1949265" y="3733836"/>
            <a:ext cx="0" cy="1835987"/>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904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E15702-90EC-470A-9083-9E6C9AFD0A23}"/>
              </a:ext>
            </a:extLst>
          </p:cNvPr>
          <p:cNvSpPr/>
          <p:nvPr userDrawn="1"/>
        </p:nvSpPr>
        <p:spPr>
          <a:xfrm>
            <a:off x="901773" y="3"/>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98"/>
          </a:p>
        </p:txBody>
      </p:sp>
      <p:pic>
        <p:nvPicPr>
          <p:cNvPr id="13" name="Image 12">
            <a:extLst>
              <a:ext uri="{FF2B5EF4-FFF2-40B4-BE49-F238E27FC236}">
                <a16:creationId xmlns:a16="http://schemas.microsoft.com/office/drawing/2014/main" id="{034D9E1E-B995-48E9-BE14-BA5B8A46A5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3" y="233028"/>
            <a:ext cx="409495" cy="478557"/>
          </a:xfrm>
          <a:prstGeom prst="rect">
            <a:avLst/>
          </a:prstGeom>
        </p:spPr>
      </p:pic>
      <p:pic>
        <p:nvPicPr>
          <p:cNvPr id="14" name="Image 13">
            <a:extLst>
              <a:ext uri="{FF2B5EF4-FFF2-40B4-BE49-F238E27FC236}">
                <a16:creationId xmlns:a16="http://schemas.microsoft.com/office/drawing/2014/main" id="{D79CB7CE-0F24-426B-8A3C-489E37CE6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7" y="233573"/>
            <a:ext cx="900000" cy="467860"/>
          </a:xfrm>
          <a:prstGeom prst="rect">
            <a:avLst/>
          </a:prstGeom>
        </p:spPr>
      </p:pic>
      <p:pic>
        <p:nvPicPr>
          <p:cNvPr id="15" name="Image 14">
            <a:extLst>
              <a:ext uri="{FF2B5EF4-FFF2-40B4-BE49-F238E27FC236}">
                <a16:creationId xmlns:a16="http://schemas.microsoft.com/office/drawing/2014/main" id="{8B20A7F3-71E5-4C46-8149-1EFEE04B00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2" y="3"/>
            <a:ext cx="162752" cy="954155"/>
          </a:xfrm>
          <a:prstGeom prst="rect">
            <a:avLst/>
          </a:prstGeom>
        </p:spPr>
      </p:pic>
      <p:sp>
        <p:nvSpPr>
          <p:cNvPr id="3" name="Espace réservé du contenu 2">
            <a:extLst>
              <a:ext uri="{FF2B5EF4-FFF2-40B4-BE49-F238E27FC236}">
                <a16:creationId xmlns:a16="http://schemas.microsoft.com/office/drawing/2014/main" id="{1514BA5F-0214-491B-93AD-5AF9B9660315}"/>
              </a:ext>
            </a:extLst>
          </p:cNvPr>
          <p:cNvSpPr>
            <a:spLocks noGrp="1"/>
          </p:cNvSpPr>
          <p:nvPr>
            <p:ph idx="1"/>
          </p:nvPr>
        </p:nvSpPr>
        <p:spPr>
          <a:xfrm>
            <a:off x="809626" y="1259480"/>
            <a:ext cx="8013600" cy="4987382"/>
          </a:xfrm>
        </p:spPr>
        <p:txBody>
          <a:bodyPr anchor="t"/>
          <a:lstStyle>
            <a:lvl1pPr marL="0" indent="0">
              <a:buClr>
                <a:srgbClr val="FFD500"/>
              </a:buClr>
              <a:buFont typeface="Wingdings" panose="05000000000000000000" pitchFamily="2" charset="2"/>
              <a:buNone/>
              <a:defRPr sz="1865" b="1">
                <a:latin typeface="Arial" panose="020B0604020202020204" pitchFamily="34" charset="0"/>
                <a:cs typeface="Arial" panose="020B0604020202020204" pitchFamily="34" charset="0"/>
              </a:defRPr>
            </a:lvl1pPr>
            <a:lvl2pPr marL="460362" indent="-228383">
              <a:buClr>
                <a:srgbClr val="FFD500"/>
              </a:buClr>
              <a:buFont typeface="Wingdings" panose="05000000000000000000" pitchFamily="2" charset="2"/>
              <a:buChar char="§"/>
              <a:defRPr sz="1598">
                <a:latin typeface="Arial" panose="020B0604020202020204" pitchFamily="34" charset="0"/>
                <a:cs typeface="Arial" panose="020B0604020202020204" pitchFamily="34" charset="0"/>
              </a:defRPr>
            </a:lvl2pPr>
            <a:lvl3pPr marL="690544" indent="-228383">
              <a:buClr>
                <a:srgbClr val="FFD500"/>
              </a:buClr>
              <a:buFont typeface="Wingdings" panose="05000000000000000000" pitchFamily="2" charset="2"/>
              <a:buChar char="§"/>
              <a:defRPr sz="1332">
                <a:latin typeface="Arial" panose="020B0604020202020204" pitchFamily="34" charset="0"/>
                <a:cs typeface="Arial" panose="020B0604020202020204" pitchFamily="34" charset="0"/>
              </a:defRPr>
            </a:lvl3pPr>
            <a:lvl4pPr marL="1598680" indent="-228383">
              <a:buClr>
                <a:srgbClr val="FFD500"/>
              </a:buClr>
              <a:buFont typeface="Wingdings" panose="05000000000000000000" pitchFamily="2" charset="2"/>
              <a:buChar char="§"/>
              <a:defRPr sz="1865">
                <a:latin typeface="Arial" panose="020B0604020202020204" pitchFamily="34" charset="0"/>
                <a:cs typeface="Arial" panose="020B0604020202020204" pitchFamily="34" charset="0"/>
              </a:defRPr>
            </a:lvl4pPr>
            <a:lvl5pPr marL="2055446" indent="-228383">
              <a:buClr>
                <a:srgbClr val="FFD500"/>
              </a:buClr>
              <a:buFont typeface="Wingdings" panose="05000000000000000000" pitchFamily="2" charset="2"/>
              <a:buChar char="§"/>
              <a:defRPr sz="1865">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p:txBody>
      </p:sp>
      <p:sp>
        <p:nvSpPr>
          <p:cNvPr id="7" name="Footer Placeholder 4">
            <a:extLst>
              <a:ext uri="{FF2B5EF4-FFF2-40B4-BE49-F238E27FC236}">
                <a16:creationId xmlns:a16="http://schemas.microsoft.com/office/drawing/2014/main" id="{438B68B5-5A75-4D67-9500-6AA45C2C81AB}"/>
              </a:ext>
            </a:extLst>
          </p:cNvPr>
          <p:cNvSpPr>
            <a:spLocks noGrp="1"/>
          </p:cNvSpPr>
          <p:nvPr>
            <p:ph type="ftr" sz="quarter" idx="12"/>
          </p:nvPr>
        </p:nvSpPr>
        <p:spPr>
          <a:xfrm>
            <a:off x="662365" y="6448818"/>
            <a:ext cx="3237190" cy="365125"/>
          </a:xfrm>
          <a:prstGeom prst="rect">
            <a:avLst/>
          </a:prstGeom>
        </p:spPr>
        <p:txBody>
          <a:bodyPr lIns="36000" tIns="36000" rIns="36000" bIns="36000" anchor="ctr" anchorCtr="0"/>
          <a:lstStyle>
            <a:lvl1pPr algn="l">
              <a:defRPr sz="899">
                <a:solidFill>
                  <a:schemeClr val="tx1"/>
                </a:solidFill>
                <a:latin typeface="Arial" panose="020B0604020202020204" pitchFamily="34" charset="0"/>
                <a:cs typeface="Arial" panose="020B0604020202020204" pitchFamily="34" charset="0"/>
              </a:defRPr>
            </a:lvl1pPr>
          </a:lstStyle>
          <a:p>
            <a:r>
              <a:rPr lang="fr-FR"/>
              <a:t>Réf. : AVENIR(s) –Présentation</a:t>
            </a:r>
          </a:p>
          <a:p>
            <a:r>
              <a:rPr lang="fr-FR"/>
              <a:t>- 31-05-2022</a:t>
            </a:r>
          </a:p>
        </p:txBody>
      </p:sp>
      <p:cxnSp>
        <p:nvCxnSpPr>
          <p:cNvPr id="8" name="Connecteur droit 7">
            <a:extLst>
              <a:ext uri="{FF2B5EF4-FFF2-40B4-BE49-F238E27FC236}">
                <a16:creationId xmlns:a16="http://schemas.microsoft.com/office/drawing/2014/main" id="{7425DC76-6CA8-4D9A-A454-745281CDB78D}"/>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829AA64-7169-4A52-BC67-49CDE5D82963}"/>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5">
            <a:extLst>
              <a:ext uri="{FF2B5EF4-FFF2-40B4-BE49-F238E27FC236}">
                <a16:creationId xmlns:a16="http://schemas.microsoft.com/office/drawing/2014/main" id="{55498671-BBAB-43C4-B75B-0B88C1112B2D}"/>
              </a:ext>
            </a:extLst>
          </p:cNvPr>
          <p:cNvSpPr>
            <a:spLocks noGrp="1"/>
          </p:cNvSpPr>
          <p:nvPr>
            <p:ph type="sldNum" sz="quarter" idx="4"/>
          </p:nvPr>
        </p:nvSpPr>
        <p:spPr>
          <a:xfrm>
            <a:off x="354107" y="6448816"/>
            <a:ext cx="237600" cy="363730"/>
          </a:xfrm>
          <a:prstGeom prst="rect">
            <a:avLst/>
          </a:prstGeom>
        </p:spPr>
        <p:txBody>
          <a:bodyPr vert="horz" lIns="36000" tIns="36000" rIns="36000" bIns="36000" rtlCol="0" anchor="ctr" anchorCtr="0">
            <a:noAutofit/>
          </a:bodyPr>
          <a:lstStyle>
            <a:lvl1pPr>
              <a:defRPr lang="fr-FR" sz="906" smtClean="0">
                <a:latin typeface="Arial" panose="020B0604020202020204" pitchFamily="34" charset="0"/>
                <a:cs typeface="Arial" panose="020B0604020202020204" pitchFamily="34" charset="0"/>
              </a:defRPr>
            </a:lvl1pPr>
          </a:lstStyle>
          <a:p>
            <a:pPr defTabSz="913532">
              <a:lnSpc>
                <a:spcPct val="90000"/>
              </a:lnSpc>
              <a:spcBef>
                <a:spcPts val="999"/>
              </a:spcBef>
            </a:pPr>
            <a:fld id="{A5052DC5-C85C-404A-8C4C-AA819F32C966}" type="slidenum">
              <a:rPr lang="fr-FR" smtClean="0"/>
              <a:pPr defTabSz="913532">
                <a:lnSpc>
                  <a:spcPct val="90000"/>
                </a:lnSpc>
                <a:spcBef>
                  <a:spcPts val="999"/>
                </a:spcBef>
              </a:pPr>
              <a:t>‹N°›</a:t>
            </a:fld>
            <a:endParaRPr lang="fr-FR"/>
          </a:p>
        </p:txBody>
      </p:sp>
      <p:sp>
        <p:nvSpPr>
          <p:cNvPr id="16" name="Titre 1">
            <a:extLst>
              <a:ext uri="{FF2B5EF4-FFF2-40B4-BE49-F238E27FC236}">
                <a16:creationId xmlns:a16="http://schemas.microsoft.com/office/drawing/2014/main" id="{A9CCA25C-4F23-4AE8-B2BA-B97081ED828C}"/>
              </a:ext>
            </a:extLst>
          </p:cNvPr>
          <p:cNvSpPr>
            <a:spLocks noGrp="1"/>
          </p:cNvSpPr>
          <p:nvPr>
            <p:ph type="title" hasCustomPrompt="1"/>
          </p:nvPr>
        </p:nvSpPr>
        <p:spPr>
          <a:xfrm>
            <a:off x="2476501" y="291371"/>
            <a:ext cx="6346949" cy="263756"/>
          </a:xfrm>
          <a:prstGeom prst="rect">
            <a:avLst/>
          </a:prstGeom>
        </p:spPr>
        <p:txBody>
          <a:bodyPr lIns="36000" tIns="36000" rIns="36000" bIns="36000" anchor="ctr" anchorCtr="0">
            <a:noAutofit/>
          </a:bodyPr>
          <a:lstStyle>
            <a:lvl1pPr>
              <a:defRPr sz="1865" b="1">
                <a:latin typeface="Arial" panose="020B0604020202020204" pitchFamily="34" charset="0"/>
                <a:cs typeface="Arial" panose="020B0604020202020204" pitchFamily="34" charset="0"/>
              </a:defRPr>
            </a:lvl1pPr>
          </a:lstStyle>
          <a:p>
            <a:r>
              <a:rPr lang="fr-FR"/>
              <a:t>Titre</a:t>
            </a:r>
          </a:p>
        </p:txBody>
      </p:sp>
      <p:pic>
        <p:nvPicPr>
          <p:cNvPr id="18" name="Image 17">
            <a:extLst>
              <a:ext uri="{FF2B5EF4-FFF2-40B4-BE49-F238E27FC236}">
                <a16:creationId xmlns:a16="http://schemas.microsoft.com/office/drawing/2014/main" id="{7B50DAC5-BDFA-442D-BA75-518B243D49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2" y="3"/>
            <a:ext cx="162752" cy="954155"/>
          </a:xfrm>
          <a:prstGeom prst="rect">
            <a:avLst/>
          </a:prstGeom>
        </p:spPr>
      </p:pic>
      <p:sp>
        <p:nvSpPr>
          <p:cNvPr id="19" name="Espace réservé du texte 43">
            <a:extLst>
              <a:ext uri="{FF2B5EF4-FFF2-40B4-BE49-F238E27FC236}">
                <a16:creationId xmlns:a16="http://schemas.microsoft.com/office/drawing/2014/main" id="{95C5CB13-B34E-47B7-9A8B-14FF04B94453}"/>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1332" b="0" i="1" kern="1200" baseline="0" dirty="0">
                <a:solidFill>
                  <a:schemeClr val="tx1"/>
                </a:solidFill>
                <a:latin typeface="Arial" panose="020B0604020202020204" pitchFamily="34" charset="0"/>
                <a:ea typeface="+mn-ea"/>
                <a:cs typeface="Arial" panose="020B0604020202020204" pitchFamily="34" charset="0"/>
              </a:defRPr>
            </a:lvl1pPr>
          </a:lstStyle>
          <a:p>
            <a:pPr lvl="0"/>
            <a:r>
              <a:rPr lang="fr-FR"/>
              <a:t>Sous titre</a:t>
            </a:r>
          </a:p>
        </p:txBody>
      </p:sp>
    </p:spTree>
    <p:extLst>
      <p:ext uri="{BB962C8B-B14F-4D97-AF65-F5344CB8AC3E}">
        <p14:creationId xmlns:p14="http://schemas.microsoft.com/office/powerpoint/2010/main" val="1295571420"/>
      </p:ext>
    </p:extLst>
  </p:cSld>
  <p:clrMapOvr>
    <a:masterClrMapping/>
  </p:clrMapOvr>
  <p:extLst>
    <p:ext uri="{DCECCB84-F9BA-43D5-87BE-67443E8EF086}">
      <p15:sldGuideLst xmlns:p15="http://schemas.microsoft.com/office/powerpoint/2012/main">
        <p15:guide id="1" orient="horz" pos="1621">
          <p15:clr>
            <a:srgbClr val="FBAE40"/>
          </p15:clr>
        </p15:guide>
        <p15:guide id="2" pos="2883">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6" name="Footer Placeholder 4">
            <a:extLst>
              <a:ext uri="{FF2B5EF4-FFF2-40B4-BE49-F238E27FC236}">
                <a16:creationId xmlns:a16="http://schemas.microsoft.com/office/drawing/2014/main" id="{063AE389-6BCD-45B0-A6BD-652617EB7470}"/>
              </a:ext>
            </a:extLst>
          </p:cNvPr>
          <p:cNvSpPr>
            <a:spLocks noGrp="1"/>
          </p:cNvSpPr>
          <p:nvPr>
            <p:ph type="ftr" sz="quarter" idx="12"/>
          </p:nvPr>
        </p:nvSpPr>
        <p:spPr>
          <a:xfrm>
            <a:off x="649446" y="6447427"/>
            <a:ext cx="3237190" cy="365125"/>
          </a:xfrm>
          <a:prstGeom prst="rect">
            <a:avLst/>
          </a:prstGeom>
        </p:spPr>
        <p:txBody>
          <a:bodyPr lIns="36000" tIns="36000" rIns="36000" bIns="36000" anchor="ctr" anchorCtr="0"/>
          <a:lstStyle>
            <a:lvl1pPr algn="l">
              <a:defRPr sz="899">
                <a:solidFill>
                  <a:schemeClr val="tx1"/>
                </a:solidFill>
                <a:latin typeface="Arial" panose="020B0604020202020204" pitchFamily="34" charset="0"/>
                <a:cs typeface="Arial" panose="020B0604020202020204" pitchFamily="34" charset="0"/>
              </a:defRPr>
            </a:lvl1pPr>
          </a:lstStyle>
          <a:p>
            <a:r>
              <a:rPr lang="fr-FR"/>
              <a:t>Réf. : AVENIR(s) – Présentation- - 31-05-2022</a:t>
            </a:r>
          </a:p>
        </p:txBody>
      </p:sp>
      <p:cxnSp>
        <p:nvCxnSpPr>
          <p:cNvPr id="27" name="Connecteur droit 26">
            <a:extLst>
              <a:ext uri="{FF2B5EF4-FFF2-40B4-BE49-F238E27FC236}">
                <a16:creationId xmlns:a16="http://schemas.microsoft.com/office/drawing/2014/main" id="{C3324C75-5541-4ACB-AC2B-11F7A2AA6E60}"/>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C81F7EF-7B41-499B-9170-0D645DFC7513}"/>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F630811-D15E-43BB-A25E-EA5B8D921831}"/>
              </a:ext>
            </a:extLst>
          </p:cNvPr>
          <p:cNvSpPr/>
          <p:nvPr userDrawn="1"/>
        </p:nvSpPr>
        <p:spPr>
          <a:xfrm>
            <a:off x="901773" y="3"/>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98"/>
          </a:p>
        </p:txBody>
      </p:sp>
      <p:sp>
        <p:nvSpPr>
          <p:cNvPr id="31" name="Titre 1">
            <a:extLst>
              <a:ext uri="{FF2B5EF4-FFF2-40B4-BE49-F238E27FC236}">
                <a16:creationId xmlns:a16="http://schemas.microsoft.com/office/drawing/2014/main" id="{46A73B02-5174-4DB9-9BDD-286705850642}"/>
              </a:ext>
            </a:extLst>
          </p:cNvPr>
          <p:cNvSpPr>
            <a:spLocks noGrp="1"/>
          </p:cNvSpPr>
          <p:nvPr>
            <p:ph type="title" hasCustomPrompt="1"/>
          </p:nvPr>
        </p:nvSpPr>
        <p:spPr>
          <a:xfrm>
            <a:off x="2476501" y="291371"/>
            <a:ext cx="6346949" cy="263756"/>
          </a:xfrm>
          <a:prstGeom prst="rect">
            <a:avLst/>
          </a:prstGeom>
        </p:spPr>
        <p:txBody>
          <a:bodyPr lIns="36000" tIns="36000" rIns="36000" bIns="36000" anchor="ctr" anchorCtr="0">
            <a:noAutofit/>
          </a:bodyPr>
          <a:lstStyle>
            <a:lvl1pPr>
              <a:defRPr sz="1865" b="1">
                <a:latin typeface="Arial" panose="020B0604020202020204" pitchFamily="34" charset="0"/>
                <a:cs typeface="Arial" panose="020B0604020202020204" pitchFamily="34" charset="0"/>
              </a:defRPr>
            </a:lvl1pPr>
          </a:lstStyle>
          <a:p>
            <a:r>
              <a:rPr lang="fr-FR"/>
              <a:t>Titre</a:t>
            </a:r>
          </a:p>
        </p:txBody>
      </p:sp>
      <p:pic>
        <p:nvPicPr>
          <p:cNvPr id="32" name="Image 31">
            <a:extLst>
              <a:ext uri="{FF2B5EF4-FFF2-40B4-BE49-F238E27FC236}">
                <a16:creationId xmlns:a16="http://schemas.microsoft.com/office/drawing/2014/main" id="{15437DC7-A76C-4A1F-B540-E32FCB5420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3" y="233028"/>
            <a:ext cx="409495" cy="478557"/>
          </a:xfrm>
          <a:prstGeom prst="rect">
            <a:avLst/>
          </a:prstGeom>
        </p:spPr>
      </p:pic>
      <p:pic>
        <p:nvPicPr>
          <p:cNvPr id="33" name="Image 32">
            <a:extLst>
              <a:ext uri="{FF2B5EF4-FFF2-40B4-BE49-F238E27FC236}">
                <a16:creationId xmlns:a16="http://schemas.microsoft.com/office/drawing/2014/main" id="{7AF92EBB-56B0-4E5B-A04A-07F64C3534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7" y="233573"/>
            <a:ext cx="900000" cy="467860"/>
          </a:xfrm>
          <a:prstGeom prst="rect">
            <a:avLst/>
          </a:prstGeom>
        </p:spPr>
      </p:pic>
      <p:pic>
        <p:nvPicPr>
          <p:cNvPr id="34" name="Image 33">
            <a:extLst>
              <a:ext uri="{FF2B5EF4-FFF2-40B4-BE49-F238E27FC236}">
                <a16:creationId xmlns:a16="http://schemas.microsoft.com/office/drawing/2014/main" id="{908F8F51-CB53-435F-BC3F-D7BCE16EB5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2" y="3"/>
            <a:ext cx="162752" cy="954155"/>
          </a:xfrm>
          <a:prstGeom prst="rect">
            <a:avLst/>
          </a:prstGeom>
        </p:spPr>
      </p:pic>
      <p:sp>
        <p:nvSpPr>
          <p:cNvPr id="35" name="Espace réservé du texte 43">
            <a:extLst>
              <a:ext uri="{FF2B5EF4-FFF2-40B4-BE49-F238E27FC236}">
                <a16:creationId xmlns:a16="http://schemas.microsoft.com/office/drawing/2014/main" id="{67162678-3E53-4266-B346-04BB08846E22}"/>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1332" b="0" i="1" kern="1200" baseline="0" dirty="0">
                <a:solidFill>
                  <a:schemeClr val="tx1"/>
                </a:solidFill>
                <a:latin typeface="Arial" panose="020B0604020202020204" pitchFamily="34" charset="0"/>
                <a:ea typeface="+mn-ea"/>
                <a:cs typeface="Arial" panose="020B0604020202020204" pitchFamily="34" charset="0"/>
              </a:defRPr>
            </a:lvl1pPr>
          </a:lstStyle>
          <a:p>
            <a:pPr lvl="0"/>
            <a:r>
              <a:rPr lang="fr-FR"/>
              <a:t>Sous titre</a:t>
            </a:r>
          </a:p>
        </p:txBody>
      </p:sp>
      <p:sp>
        <p:nvSpPr>
          <p:cNvPr id="12" name="Espace réservé du numéro de diapositive 5">
            <a:extLst>
              <a:ext uri="{FF2B5EF4-FFF2-40B4-BE49-F238E27FC236}">
                <a16:creationId xmlns:a16="http://schemas.microsoft.com/office/drawing/2014/main" id="{7863680A-8C1A-42E5-9C45-34BAF9553C6C}"/>
              </a:ext>
            </a:extLst>
          </p:cNvPr>
          <p:cNvSpPr>
            <a:spLocks noGrp="1"/>
          </p:cNvSpPr>
          <p:nvPr>
            <p:ph type="sldNum" sz="quarter" idx="4"/>
          </p:nvPr>
        </p:nvSpPr>
        <p:spPr>
          <a:xfrm>
            <a:off x="354107" y="6448816"/>
            <a:ext cx="237600" cy="363730"/>
          </a:xfrm>
          <a:prstGeom prst="rect">
            <a:avLst/>
          </a:prstGeom>
        </p:spPr>
        <p:txBody>
          <a:bodyPr vert="horz" lIns="36000" tIns="36000" rIns="36000" bIns="36000" rtlCol="0" anchor="ctr" anchorCtr="0">
            <a:noAutofit/>
          </a:bodyPr>
          <a:lstStyle>
            <a:lvl1pPr>
              <a:defRPr lang="fr-FR" sz="906" smtClean="0">
                <a:latin typeface="Arial" panose="020B0604020202020204" pitchFamily="34" charset="0"/>
                <a:cs typeface="Arial" panose="020B0604020202020204" pitchFamily="34" charset="0"/>
              </a:defRPr>
            </a:lvl1pPr>
          </a:lstStyle>
          <a:p>
            <a:pPr defTabSz="913532">
              <a:lnSpc>
                <a:spcPct val="90000"/>
              </a:lnSpc>
              <a:spcBef>
                <a:spcPts val="999"/>
              </a:spcBef>
            </a:pPr>
            <a:fld id="{A5052DC5-C85C-404A-8C4C-AA819F32C966}" type="slidenum">
              <a:rPr lang="fr-FR" smtClean="0"/>
              <a:pPr defTabSz="913532">
                <a:lnSpc>
                  <a:spcPct val="90000"/>
                </a:lnSpc>
                <a:spcBef>
                  <a:spcPts val="999"/>
                </a:spcBef>
              </a:pPr>
              <a:t>‹N°›</a:t>
            </a:fld>
            <a:endParaRPr lang="fr-FR"/>
          </a:p>
        </p:txBody>
      </p:sp>
    </p:spTree>
    <p:extLst>
      <p:ext uri="{BB962C8B-B14F-4D97-AF65-F5344CB8AC3E}">
        <p14:creationId xmlns:p14="http://schemas.microsoft.com/office/powerpoint/2010/main" val="39720152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BC2049-40AC-464B-A9D6-C7176E42C554}"/>
              </a:ext>
            </a:extLst>
          </p:cNvPr>
          <p:cNvSpPr>
            <a:spLocks noGrp="1"/>
          </p:cNvSpPr>
          <p:nvPr>
            <p:ph idx="1" hasCustomPrompt="1"/>
          </p:nvPr>
        </p:nvSpPr>
        <p:spPr>
          <a:xfrm>
            <a:off x="809626" y="1259480"/>
            <a:ext cx="3779999" cy="4987382"/>
          </a:xfrm>
          <a:prstGeom prst="rect">
            <a:avLst/>
          </a:prstGeom>
        </p:spPr>
        <p:txBody>
          <a:bodyPr lIns="36000" tIns="36000" rIns="36000" bIns="36000" anchor="ctr" anchorCtr="0">
            <a:noAutofit/>
          </a:bodyPr>
          <a:lstStyle>
            <a:lvl1pPr marL="0" indent="0">
              <a:lnSpc>
                <a:spcPct val="100000"/>
              </a:lnSpc>
              <a:spcBef>
                <a:spcPts val="0"/>
              </a:spcBef>
              <a:spcAft>
                <a:spcPts val="1199"/>
              </a:spcAft>
              <a:buNone/>
              <a:defRPr sz="1865" b="1">
                <a:latin typeface="Arial" panose="020B0604020202020204" pitchFamily="34" charset="0"/>
                <a:cs typeface="Arial" panose="020B0604020202020204" pitchFamily="34" charset="0"/>
              </a:defRPr>
            </a:lvl1pPr>
            <a:lvl2pPr marL="0" indent="0">
              <a:spcAft>
                <a:spcPts val="1199"/>
              </a:spcAft>
              <a:buNone/>
              <a:defRPr sz="1598" b="1">
                <a:latin typeface="Arial" panose="020B0604020202020204" pitchFamily="34" charset="0"/>
                <a:cs typeface="Arial" panose="020B0604020202020204" pitchFamily="34" charset="0"/>
              </a:defRPr>
            </a:lvl2pPr>
            <a:lvl3pPr marL="0" indent="0">
              <a:spcAft>
                <a:spcPts val="1199"/>
              </a:spcAft>
              <a:buNone/>
              <a:defRPr sz="1332" b="1">
                <a:latin typeface="Arial" panose="020B0604020202020204" pitchFamily="34" charset="0"/>
                <a:cs typeface="Arial" panose="020B0604020202020204" pitchFamily="34" charset="0"/>
              </a:defRPr>
            </a:lvl3pPr>
            <a:lvl4pPr marL="0" indent="0">
              <a:spcAft>
                <a:spcPts val="932"/>
              </a:spcAft>
              <a:buNone/>
              <a:defRPr sz="1865" b="1">
                <a:latin typeface="Arial" panose="020B0604020202020204" pitchFamily="34" charset="0"/>
                <a:cs typeface="Arial" panose="020B0604020202020204" pitchFamily="34" charset="0"/>
              </a:defRPr>
            </a:lvl4pPr>
            <a:lvl5pPr marL="0" indent="0">
              <a:spcAft>
                <a:spcPts val="1199"/>
              </a:spcAft>
              <a:buNone/>
              <a:defRPr sz="1865" b="1">
                <a:latin typeface="Arial" panose="020B0604020202020204" pitchFamily="34" charset="0"/>
                <a:cs typeface="Arial" panose="020B0604020202020204" pitchFamily="34" charset="0"/>
              </a:defRPr>
            </a:lvl5pPr>
            <a:lvl6pPr marL="0" indent="0">
              <a:spcBef>
                <a:spcPts val="0"/>
              </a:spcBef>
              <a:spcAft>
                <a:spcPts val="2131"/>
              </a:spcAft>
              <a:buNone/>
              <a:defRPr sz="1865">
                <a:latin typeface="Arial" panose="020B0604020202020204" pitchFamily="34" charset="0"/>
                <a:cs typeface="Arial" panose="020B0604020202020204" pitchFamily="34" charset="0"/>
              </a:defRPr>
            </a:lvl6pPr>
            <a:lvl7pPr marL="0" indent="0">
              <a:spcBef>
                <a:spcPts val="0"/>
              </a:spcBef>
              <a:spcAft>
                <a:spcPts val="267"/>
              </a:spcAft>
              <a:buNone/>
              <a:defRPr sz="1332">
                <a:latin typeface="Arial" panose="020B0604020202020204" pitchFamily="34" charset="0"/>
                <a:cs typeface="Arial" panose="020B0604020202020204" pitchFamily="34" charset="0"/>
              </a:defRPr>
            </a:lvl7pPr>
          </a:lstStyle>
          <a:p>
            <a:pPr lvl="0"/>
            <a:r>
              <a:rPr lang="fr-FR"/>
              <a:t>TITRE principal </a:t>
            </a:r>
            <a:r>
              <a:rPr lang="fr-FR" err="1"/>
              <a:t>arial</a:t>
            </a:r>
            <a:r>
              <a:rPr lang="fr-FR"/>
              <a:t> </a:t>
            </a:r>
            <a:r>
              <a:rPr lang="fr-FR" err="1"/>
              <a:t>bold</a:t>
            </a:r>
            <a:r>
              <a:rPr lang="fr-FR"/>
              <a:t> 15 pt noir</a:t>
            </a:r>
          </a:p>
          <a:p>
            <a:pPr lvl="1"/>
            <a:r>
              <a:rPr lang="fr-FR"/>
              <a:t>TITRE principal </a:t>
            </a:r>
            <a:r>
              <a:rPr lang="fr-FR" err="1"/>
              <a:t>arial</a:t>
            </a:r>
            <a:r>
              <a:rPr lang="fr-FR"/>
              <a:t> </a:t>
            </a:r>
            <a:r>
              <a:rPr lang="fr-FR" err="1"/>
              <a:t>bold</a:t>
            </a:r>
            <a:r>
              <a:rPr lang="fr-FR"/>
              <a:t> 12 pt noir</a:t>
            </a:r>
          </a:p>
          <a:p>
            <a:pPr lvl="2"/>
            <a:r>
              <a:rPr lang="fr-FR"/>
              <a:t>TITRE principal </a:t>
            </a:r>
            <a:r>
              <a:rPr lang="fr-FR" err="1"/>
              <a:t>arial</a:t>
            </a:r>
            <a:r>
              <a:rPr lang="fr-FR"/>
              <a:t> </a:t>
            </a:r>
            <a:r>
              <a:rPr lang="fr-FR" err="1"/>
              <a:t>bold</a:t>
            </a:r>
            <a:r>
              <a:rPr lang="fr-FR"/>
              <a:t> 10pt noir</a:t>
            </a:r>
          </a:p>
          <a:p>
            <a:pPr lvl="6"/>
            <a:r>
              <a:rPr lang="fr-FR"/>
              <a:t>texte standard </a:t>
            </a:r>
            <a:r>
              <a:rPr lang="fr-FR" err="1"/>
              <a:t>arial</a:t>
            </a:r>
            <a:r>
              <a:rPr lang="fr-FR"/>
              <a:t> 10pt noir</a:t>
            </a:r>
          </a:p>
          <a:p>
            <a:pPr lvl="6"/>
            <a:r>
              <a:rPr lang="fr-FR" err="1"/>
              <a:t>Henihita</a:t>
            </a:r>
            <a:r>
              <a:rPr lang="fr-FR"/>
              <a:t> </a:t>
            </a:r>
            <a:r>
              <a:rPr lang="fr-FR" err="1"/>
              <a:t>tquatem</a:t>
            </a:r>
            <a:r>
              <a:rPr lang="fr-FR"/>
              <a:t> </a:t>
            </a:r>
            <a:r>
              <a:rPr lang="fr-FR" err="1"/>
              <a:t>eum</a:t>
            </a:r>
            <a:r>
              <a:rPr lang="fr-FR"/>
              <a:t> </a:t>
            </a:r>
            <a:r>
              <a:rPr lang="fr-FR" err="1"/>
              <a:t>repudia</a:t>
            </a:r>
            <a:r>
              <a:rPr lang="fr-FR"/>
              <a:t> </a:t>
            </a:r>
            <a:r>
              <a:rPr lang="fr-FR" err="1"/>
              <a:t>veles</a:t>
            </a:r>
            <a:r>
              <a:rPr lang="fr-FR"/>
              <a:t> et, </a:t>
            </a:r>
            <a:r>
              <a:rPr lang="fr-FR" err="1"/>
              <a:t>comnim</a:t>
            </a:r>
            <a:r>
              <a:rPr lang="fr-FR"/>
              <a:t> et lia </a:t>
            </a:r>
            <a:r>
              <a:rPr lang="fr-FR" err="1"/>
              <a:t>doluptas</a:t>
            </a:r>
            <a:r>
              <a:rPr lang="fr-FR"/>
              <a:t> </a:t>
            </a:r>
            <a:r>
              <a:rPr lang="fr-FR" err="1"/>
              <a:t>molore</a:t>
            </a:r>
            <a:r>
              <a:rPr lang="fr-FR"/>
              <a:t> </a:t>
            </a:r>
            <a:r>
              <a:rPr lang="fr-FR" err="1"/>
              <a:t>elit</a:t>
            </a:r>
            <a:r>
              <a:rPr lang="fr-FR"/>
              <a:t> </a:t>
            </a:r>
            <a:r>
              <a:rPr lang="fr-FR" err="1"/>
              <a:t>occus</a:t>
            </a:r>
            <a:r>
              <a:rPr lang="fr-FR"/>
              <a:t> </a:t>
            </a:r>
            <a:r>
              <a:rPr lang="fr-FR" err="1"/>
              <a:t>moditas</a:t>
            </a:r>
            <a:r>
              <a:rPr lang="fr-FR"/>
              <a:t> </a:t>
            </a:r>
            <a:r>
              <a:rPr lang="fr-FR" err="1"/>
              <a:t>adis</a:t>
            </a:r>
            <a:r>
              <a:rPr lang="fr-FR"/>
              <a:t> </a:t>
            </a:r>
            <a:r>
              <a:rPr lang="fr-FR" err="1"/>
              <a:t>evendae</a:t>
            </a:r>
            <a:r>
              <a:rPr lang="fr-FR"/>
              <a:t> nos </a:t>
            </a:r>
            <a:r>
              <a:rPr lang="fr-FR" err="1"/>
              <a:t>intur</a:t>
            </a:r>
            <a:r>
              <a:rPr lang="fr-FR"/>
              <a:t> mo </a:t>
            </a:r>
            <a:r>
              <a:rPr lang="fr-FR" err="1"/>
              <a:t>doluptaquas</a:t>
            </a:r>
            <a:r>
              <a:rPr lang="fr-FR"/>
              <a:t> </a:t>
            </a:r>
            <a:r>
              <a:rPr lang="fr-FR" err="1"/>
              <a:t>autectem</a:t>
            </a:r>
            <a:r>
              <a:rPr lang="fr-FR"/>
              <a:t> </a:t>
            </a:r>
            <a:r>
              <a:rPr lang="fr-FR" err="1"/>
              <a:t>haribus</a:t>
            </a:r>
            <a:r>
              <a:rPr lang="fr-FR"/>
              <a:t> </a:t>
            </a:r>
            <a:r>
              <a:rPr lang="fr-FR" err="1"/>
              <a:t>dipsa</a:t>
            </a:r>
            <a:r>
              <a:rPr lang="fr-FR"/>
              <a:t> </a:t>
            </a:r>
            <a:r>
              <a:rPr lang="fr-FR" err="1"/>
              <a:t>comnis</a:t>
            </a:r>
            <a:r>
              <a:rPr lang="fr-FR"/>
              <a:t> el </a:t>
            </a:r>
            <a:r>
              <a:rPr lang="fr-FR" err="1"/>
              <a:t>moluptatiore</a:t>
            </a:r>
            <a:r>
              <a:rPr lang="fr-FR"/>
              <a:t> cum </a:t>
            </a:r>
            <a:r>
              <a:rPr lang="fr-FR" err="1"/>
              <a:t>nihitior</a:t>
            </a:r>
            <a:r>
              <a:rPr lang="fr-FR"/>
              <a:t> </a:t>
            </a:r>
            <a:r>
              <a:rPr lang="fr-FR" err="1"/>
              <a:t>sit</a:t>
            </a:r>
            <a:r>
              <a:rPr lang="fr-FR"/>
              <a:t> </a:t>
            </a:r>
            <a:r>
              <a:rPr lang="fr-FR" err="1"/>
              <a:t>quissin</a:t>
            </a:r>
            <a:r>
              <a:rPr lang="fr-FR"/>
              <a:t>. </a:t>
            </a:r>
          </a:p>
        </p:txBody>
      </p:sp>
      <p:sp>
        <p:nvSpPr>
          <p:cNvPr id="36" name="Espace réservé du contenu 2">
            <a:extLst>
              <a:ext uri="{FF2B5EF4-FFF2-40B4-BE49-F238E27FC236}">
                <a16:creationId xmlns:a16="http://schemas.microsoft.com/office/drawing/2014/main" id="{7A75B466-4BAA-42A3-8790-DB408A7346F8}"/>
              </a:ext>
            </a:extLst>
          </p:cNvPr>
          <p:cNvSpPr>
            <a:spLocks noGrp="1"/>
          </p:cNvSpPr>
          <p:nvPr>
            <p:ph idx="13" hasCustomPrompt="1"/>
          </p:nvPr>
        </p:nvSpPr>
        <p:spPr>
          <a:xfrm>
            <a:off x="5043226" y="1259480"/>
            <a:ext cx="3779999" cy="4987382"/>
          </a:xfrm>
          <a:prstGeom prst="rect">
            <a:avLst/>
          </a:prstGeom>
        </p:spPr>
        <p:txBody>
          <a:bodyPr lIns="36000" tIns="36000" rIns="36000" bIns="36000" anchor="ctr" anchorCtr="0">
            <a:noAutofit/>
          </a:bodyPr>
          <a:lstStyle>
            <a:lvl1pPr marL="0" indent="0">
              <a:lnSpc>
                <a:spcPct val="100000"/>
              </a:lnSpc>
              <a:spcBef>
                <a:spcPts val="0"/>
              </a:spcBef>
              <a:spcAft>
                <a:spcPts val="1199"/>
              </a:spcAft>
              <a:buNone/>
              <a:defRPr sz="1998" b="1">
                <a:latin typeface="Arial" panose="020B0604020202020204" pitchFamily="34" charset="0"/>
                <a:cs typeface="Arial" panose="020B0604020202020204" pitchFamily="34" charset="0"/>
              </a:defRPr>
            </a:lvl1pPr>
            <a:lvl2pPr marL="0" indent="0">
              <a:spcAft>
                <a:spcPts val="1199"/>
              </a:spcAft>
              <a:buNone/>
              <a:defRPr sz="1865" b="1">
                <a:latin typeface="Arial" panose="020B0604020202020204" pitchFamily="34" charset="0"/>
                <a:cs typeface="Arial" panose="020B0604020202020204" pitchFamily="34" charset="0"/>
              </a:defRPr>
            </a:lvl2pPr>
            <a:lvl3pPr marL="0" indent="0">
              <a:spcAft>
                <a:spcPts val="1199"/>
              </a:spcAft>
              <a:buNone/>
              <a:defRPr sz="1332" b="1">
                <a:latin typeface="Arial" panose="020B0604020202020204" pitchFamily="34" charset="0"/>
                <a:cs typeface="Arial" panose="020B0604020202020204" pitchFamily="34" charset="0"/>
              </a:defRPr>
            </a:lvl3pPr>
            <a:lvl4pPr marL="0" indent="0">
              <a:spcAft>
                <a:spcPts val="932"/>
              </a:spcAft>
              <a:buNone/>
              <a:defRPr sz="1199" b="1">
                <a:latin typeface="Arial" panose="020B0604020202020204" pitchFamily="34" charset="0"/>
                <a:cs typeface="Arial" panose="020B0604020202020204" pitchFamily="34" charset="0"/>
              </a:defRPr>
            </a:lvl4pPr>
            <a:lvl5pPr marL="0" indent="0">
              <a:spcAft>
                <a:spcPts val="1199"/>
              </a:spcAft>
              <a:buNone/>
              <a:defRPr sz="1066" b="1">
                <a:latin typeface="Arial" panose="020B0604020202020204" pitchFamily="34" charset="0"/>
                <a:cs typeface="Arial" panose="020B0604020202020204" pitchFamily="34" charset="0"/>
              </a:defRPr>
            </a:lvl5pPr>
            <a:lvl6pPr marL="0" indent="0">
              <a:spcBef>
                <a:spcPts val="0"/>
              </a:spcBef>
              <a:spcAft>
                <a:spcPts val="2131"/>
              </a:spcAft>
              <a:buNone/>
              <a:defRPr sz="1332">
                <a:latin typeface="Arial" panose="020B0604020202020204" pitchFamily="34" charset="0"/>
                <a:cs typeface="Arial" panose="020B0604020202020204" pitchFamily="34" charset="0"/>
              </a:defRPr>
            </a:lvl6pPr>
            <a:lvl7pPr marL="0" indent="0">
              <a:spcBef>
                <a:spcPts val="0"/>
              </a:spcBef>
              <a:spcAft>
                <a:spcPts val="267"/>
              </a:spcAft>
              <a:buFont typeface="Arial" panose="020B0604020202020204" pitchFamily="34" charset="0"/>
              <a:buNone/>
              <a:defRPr sz="1332">
                <a:latin typeface="Arial" panose="020B0604020202020204" pitchFamily="34" charset="0"/>
                <a:cs typeface="Arial" panose="020B0604020202020204" pitchFamily="34" charset="0"/>
              </a:defRPr>
            </a:lvl7pPr>
            <a:lvl8pPr marL="0" indent="-95909">
              <a:spcBef>
                <a:spcPts val="0"/>
              </a:spcBef>
              <a:spcAft>
                <a:spcPts val="800"/>
              </a:spcAft>
              <a:buClr>
                <a:srgbClr val="FFD500"/>
              </a:buClr>
              <a:buFont typeface="Wingdings" panose="05000000000000000000" pitchFamily="2" charset="2"/>
              <a:buChar char="§"/>
              <a:defRPr sz="1332">
                <a:latin typeface="Arial" panose="020B0604020202020204" pitchFamily="34" charset="0"/>
                <a:cs typeface="Arial" panose="020B0604020202020204" pitchFamily="34" charset="0"/>
              </a:defRPr>
            </a:lvl8pPr>
          </a:lstStyle>
          <a:p>
            <a:pPr lvl="1"/>
            <a:r>
              <a:rPr lang="fr-FR"/>
              <a:t>Liste</a:t>
            </a:r>
          </a:p>
          <a:p>
            <a:pPr lvl="5"/>
            <a:r>
              <a:rPr lang="fr-FR" err="1"/>
              <a:t>Chapo</a:t>
            </a:r>
            <a:r>
              <a:rPr lang="fr-FR"/>
              <a:t> </a:t>
            </a:r>
            <a:r>
              <a:rPr lang="fr-FR" err="1"/>
              <a:t>arial</a:t>
            </a:r>
            <a:r>
              <a:rPr lang="fr-FR"/>
              <a:t> </a:t>
            </a:r>
            <a:r>
              <a:rPr lang="fr-FR" err="1"/>
              <a:t>bold</a:t>
            </a:r>
            <a:r>
              <a:rPr lang="fr-FR"/>
              <a:t> 8 pt </a:t>
            </a:r>
            <a:r>
              <a:rPr lang="fr-FR" err="1"/>
              <a:t>Voluptatusam</a:t>
            </a:r>
            <a:r>
              <a:rPr lang="fr-FR"/>
              <a:t> </a:t>
            </a:r>
            <a:r>
              <a:rPr lang="fr-FR" err="1"/>
              <a:t>conse</a:t>
            </a:r>
            <a:r>
              <a:rPr lang="fr-FR"/>
              <a:t> </a:t>
            </a:r>
            <a:r>
              <a:rPr lang="fr-FR" err="1"/>
              <a:t>parum</a:t>
            </a:r>
            <a:r>
              <a:rPr lang="fr-FR"/>
              <a:t> ut </a:t>
            </a:r>
            <a:r>
              <a:rPr lang="fr-FR" err="1"/>
              <a:t>fuga</a:t>
            </a:r>
            <a:r>
              <a:rPr lang="fr-FR"/>
              <a:t>. </a:t>
            </a:r>
            <a:r>
              <a:rPr lang="fr-FR" err="1"/>
              <a:t>Itatis</a:t>
            </a:r>
            <a:r>
              <a:rPr lang="fr-FR"/>
              <a:t> </a:t>
            </a:r>
            <a:r>
              <a:rPr lang="fr-FR" err="1"/>
              <a:t>sandis</a:t>
            </a:r>
            <a:r>
              <a:rPr lang="fr-FR"/>
              <a:t> re </a:t>
            </a:r>
            <a:r>
              <a:rPr lang="fr-FR" err="1"/>
              <a:t>pre</a:t>
            </a:r>
            <a:r>
              <a:rPr lang="fr-FR"/>
              <a:t> </a:t>
            </a:r>
            <a:r>
              <a:rPr lang="fr-FR" err="1"/>
              <a:t>eos</a:t>
            </a:r>
            <a:r>
              <a:rPr lang="fr-FR"/>
              <a:t> </a:t>
            </a:r>
            <a:r>
              <a:rPr lang="fr-FR" err="1"/>
              <a:t>aut</a:t>
            </a:r>
            <a:r>
              <a:rPr lang="fr-FR"/>
              <a:t> qui </a:t>
            </a:r>
            <a:r>
              <a:rPr lang="fr-FR" err="1"/>
              <a:t>nim</a:t>
            </a:r>
            <a:r>
              <a:rPr lang="fr-FR"/>
              <a:t> </a:t>
            </a:r>
            <a:r>
              <a:rPr lang="fr-FR" err="1"/>
              <a:t>reperum</a:t>
            </a:r>
            <a:r>
              <a:rPr lang="fr-FR"/>
              <a:t> </a:t>
            </a:r>
            <a:r>
              <a:rPr lang="fr-FR" err="1"/>
              <a:t>fugitatur</a:t>
            </a:r>
            <a:r>
              <a:rPr lang="fr-FR"/>
              <a:t> </a:t>
            </a:r>
            <a:r>
              <a:rPr lang="fr-FR" err="1"/>
              <a:t>magnimos</a:t>
            </a:r>
            <a:r>
              <a:rPr lang="fr-FR"/>
              <a:t> </a:t>
            </a:r>
            <a:r>
              <a:rPr lang="fr-FR" err="1"/>
              <a:t>restionseque</a:t>
            </a:r>
            <a:r>
              <a:rPr lang="fr-FR"/>
              <a:t> </a:t>
            </a:r>
            <a:r>
              <a:rPr lang="fr-FR" err="1"/>
              <a:t>siminciunt</a:t>
            </a:r>
            <a:r>
              <a:rPr lang="fr-FR"/>
              <a:t> </a:t>
            </a:r>
            <a:r>
              <a:rPr lang="fr-FR" err="1"/>
              <a:t>aliquodipsam</a:t>
            </a:r>
            <a:r>
              <a:rPr lang="fr-FR"/>
              <a:t> </a:t>
            </a:r>
            <a:r>
              <a:rPr lang="fr-FR" err="1"/>
              <a:t>eum</a:t>
            </a:r>
            <a:r>
              <a:rPr lang="fr-FR"/>
              <a:t> </a:t>
            </a:r>
            <a:r>
              <a:rPr lang="fr-FR" err="1"/>
              <a:t>vel</a:t>
            </a:r>
            <a:r>
              <a:rPr lang="fr-FR"/>
              <a:t> </a:t>
            </a:r>
            <a:r>
              <a:rPr lang="fr-FR" err="1"/>
              <a:t>eataspellaut</a:t>
            </a:r>
            <a:r>
              <a:rPr lang="fr-FR"/>
              <a:t> </a:t>
            </a:r>
            <a:r>
              <a:rPr lang="fr-FR" err="1"/>
              <a:t>poreicatem</a:t>
            </a:r>
            <a:r>
              <a:rPr lang="fr-FR"/>
              <a:t> </a:t>
            </a:r>
            <a:r>
              <a:rPr lang="fr-FR" err="1"/>
              <a:t>quae</a:t>
            </a:r>
            <a:r>
              <a:rPr lang="fr-FR"/>
              <a:t>. </a:t>
            </a:r>
          </a:p>
          <a:p>
            <a:pPr lvl="7"/>
            <a:r>
              <a:rPr lang="fr-FR"/>
              <a:t>texte standard </a:t>
            </a:r>
            <a:r>
              <a:rPr lang="fr-FR" err="1"/>
              <a:t>arial</a:t>
            </a:r>
            <a:r>
              <a:rPr lang="fr-FR"/>
              <a:t> 20 pt noir interlignage 36 pt</a:t>
            </a:r>
          </a:p>
          <a:p>
            <a:pPr lvl="7"/>
            <a:r>
              <a:rPr lang="fr-FR" err="1"/>
              <a:t>Comnim</a:t>
            </a:r>
            <a:r>
              <a:rPr lang="fr-FR"/>
              <a:t> et lia </a:t>
            </a:r>
            <a:r>
              <a:rPr lang="fr-FR" err="1"/>
              <a:t>doluptas</a:t>
            </a:r>
            <a:r>
              <a:rPr lang="fr-FR"/>
              <a:t> </a:t>
            </a:r>
            <a:r>
              <a:rPr lang="fr-FR" err="1"/>
              <a:t>molore</a:t>
            </a:r>
            <a:r>
              <a:rPr lang="fr-FR"/>
              <a:t> </a:t>
            </a:r>
            <a:r>
              <a:rPr lang="fr-FR" err="1"/>
              <a:t>elit</a:t>
            </a:r>
            <a:r>
              <a:rPr lang="fr-FR"/>
              <a:t> </a:t>
            </a:r>
            <a:r>
              <a:rPr lang="fr-FR" err="1"/>
              <a:t>occus</a:t>
            </a:r>
            <a:r>
              <a:rPr lang="fr-FR"/>
              <a:t> </a:t>
            </a:r>
            <a:endParaRPr lang="pt-BR"/>
          </a:p>
          <a:p>
            <a:pPr lvl="7"/>
            <a:r>
              <a:rPr lang="pt-BR"/>
              <a:t>Moditas adis evendae </a:t>
            </a:r>
          </a:p>
          <a:p>
            <a:pPr lvl="7"/>
            <a:r>
              <a:rPr lang="pt-BR"/>
              <a:t>Nos intur mo doluptaquas autectem</a:t>
            </a:r>
          </a:p>
          <a:p>
            <a:pPr lvl="1"/>
            <a:r>
              <a:rPr lang="fr-FR"/>
              <a:t>Exergue</a:t>
            </a:r>
          </a:p>
          <a:p>
            <a:pPr lvl="6"/>
            <a:r>
              <a:rPr lang="fr-FR"/>
              <a:t>texte standard </a:t>
            </a:r>
            <a:r>
              <a:rPr lang="fr-FR" err="1"/>
              <a:t>arial</a:t>
            </a:r>
            <a:r>
              <a:rPr lang="fr-FR"/>
              <a:t> 8 pt noir </a:t>
            </a:r>
            <a:r>
              <a:rPr lang="fr-FR" err="1"/>
              <a:t>Henihita</a:t>
            </a:r>
            <a:r>
              <a:rPr lang="fr-FR"/>
              <a:t> </a:t>
            </a:r>
            <a:r>
              <a:rPr lang="fr-FR" err="1"/>
              <a:t>tquatem</a:t>
            </a:r>
            <a:r>
              <a:rPr lang="fr-FR"/>
              <a:t> </a:t>
            </a:r>
            <a:r>
              <a:rPr lang="fr-FR" err="1"/>
              <a:t>eum</a:t>
            </a:r>
            <a:r>
              <a:rPr lang="fr-FR"/>
              <a:t> </a:t>
            </a:r>
            <a:r>
              <a:rPr lang="fr-FR" err="1"/>
              <a:t>repudia</a:t>
            </a:r>
            <a:r>
              <a:rPr lang="fr-FR"/>
              <a:t> </a:t>
            </a:r>
            <a:r>
              <a:rPr lang="fr-FR" err="1"/>
              <a:t>veles</a:t>
            </a:r>
            <a:r>
              <a:rPr lang="fr-FR"/>
              <a:t> et, </a:t>
            </a:r>
            <a:r>
              <a:rPr lang="fr-FR" err="1"/>
              <a:t>comnim</a:t>
            </a:r>
            <a:r>
              <a:rPr lang="fr-FR"/>
              <a:t> et </a:t>
            </a:r>
            <a:r>
              <a:rPr lang="fr-FR" err="1"/>
              <a:t>autectem</a:t>
            </a:r>
            <a:r>
              <a:rPr lang="fr-FR"/>
              <a:t> </a:t>
            </a:r>
            <a:r>
              <a:rPr lang="fr-FR" err="1"/>
              <a:t>haribus</a:t>
            </a:r>
            <a:r>
              <a:rPr lang="fr-FR"/>
              <a:t> </a:t>
            </a:r>
            <a:r>
              <a:rPr lang="fr-FR" err="1"/>
              <a:t>dipsa</a:t>
            </a:r>
            <a:endParaRPr lang="fr-FR"/>
          </a:p>
        </p:txBody>
      </p:sp>
      <p:sp>
        <p:nvSpPr>
          <p:cNvPr id="16" name="Footer Placeholder 4">
            <a:extLst>
              <a:ext uri="{FF2B5EF4-FFF2-40B4-BE49-F238E27FC236}">
                <a16:creationId xmlns:a16="http://schemas.microsoft.com/office/drawing/2014/main" id="{02F85AC0-326B-49BA-B9D5-0440DCF3DBEA}"/>
              </a:ext>
            </a:extLst>
          </p:cNvPr>
          <p:cNvSpPr>
            <a:spLocks noGrp="1"/>
          </p:cNvSpPr>
          <p:nvPr>
            <p:ph type="ftr" sz="quarter" idx="12"/>
          </p:nvPr>
        </p:nvSpPr>
        <p:spPr>
          <a:xfrm>
            <a:off x="649446" y="6447427"/>
            <a:ext cx="3237190" cy="365125"/>
          </a:xfrm>
          <a:prstGeom prst="rect">
            <a:avLst/>
          </a:prstGeom>
        </p:spPr>
        <p:txBody>
          <a:bodyPr lIns="36000" tIns="36000" rIns="36000" bIns="36000" anchor="ctr" anchorCtr="0"/>
          <a:lstStyle>
            <a:lvl1pPr algn="l">
              <a:defRPr sz="899">
                <a:solidFill>
                  <a:schemeClr val="tx1"/>
                </a:solidFill>
                <a:latin typeface="Arial" panose="020B0604020202020204" pitchFamily="34" charset="0"/>
                <a:cs typeface="Arial" panose="020B0604020202020204" pitchFamily="34" charset="0"/>
              </a:defRPr>
            </a:lvl1pPr>
          </a:lstStyle>
          <a:p>
            <a:r>
              <a:rPr lang="fr-FR"/>
              <a:t>Réf. : AVENIR(s) - présentation - - 31-05-2022</a:t>
            </a:r>
          </a:p>
          <a:p>
            <a:endParaRPr lang="fr-FR"/>
          </a:p>
        </p:txBody>
      </p:sp>
      <p:cxnSp>
        <p:nvCxnSpPr>
          <p:cNvPr id="17" name="Connecteur droit 16">
            <a:extLst>
              <a:ext uri="{FF2B5EF4-FFF2-40B4-BE49-F238E27FC236}">
                <a16:creationId xmlns:a16="http://schemas.microsoft.com/office/drawing/2014/main" id="{4C1756EB-5497-4029-946A-F3E7A3BA2FB6}"/>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FE36B387-B797-4A4A-AD08-BBDE156A99AD}"/>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F25F54B-46CD-488A-8EAC-52E4948D5116}"/>
              </a:ext>
            </a:extLst>
          </p:cNvPr>
          <p:cNvSpPr/>
          <p:nvPr userDrawn="1"/>
        </p:nvSpPr>
        <p:spPr>
          <a:xfrm>
            <a:off x="901773" y="3"/>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398"/>
          </a:p>
        </p:txBody>
      </p:sp>
      <p:sp>
        <p:nvSpPr>
          <p:cNvPr id="29" name="Titre 1">
            <a:extLst>
              <a:ext uri="{FF2B5EF4-FFF2-40B4-BE49-F238E27FC236}">
                <a16:creationId xmlns:a16="http://schemas.microsoft.com/office/drawing/2014/main" id="{FB9A9CA4-BE74-45EF-9824-BF94D5ACD4C3}"/>
              </a:ext>
            </a:extLst>
          </p:cNvPr>
          <p:cNvSpPr>
            <a:spLocks noGrp="1"/>
          </p:cNvSpPr>
          <p:nvPr>
            <p:ph type="title" hasCustomPrompt="1"/>
          </p:nvPr>
        </p:nvSpPr>
        <p:spPr>
          <a:xfrm>
            <a:off x="2476501" y="291371"/>
            <a:ext cx="6346949" cy="263756"/>
          </a:xfrm>
          <a:prstGeom prst="rect">
            <a:avLst/>
          </a:prstGeom>
        </p:spPr>
        <p:txBody>
          <a:bodyPr lIns="36000" tIns="36000" rIns="36000" bIns="36000" anchor="ctr" anchorCtr="0">
            <a:noAutofit/>
          </a:bodyPr>
          <a:lstStyle>
            <a:lvl1pPr>
              <a:defRPr sz="1865" b="1">
                <a:latin typeface="Arial" panose="020B0604020202020204" pitchFamily="34" charset="0"/>
                <a:cs typeface="Arial" panose="020B0604020202020204" pitchFamily="34" charset="0"/>
              </a:defRPr>
            </a:lvl1pPr>
          </a:lstStyle>
          <a:p>
            <a:r>
              <a:rPr lang="fr-FR"/>
              <a:t>Titre</a:t>
            </a:r>
          </a:p>
        </p:txBody>
      </p:sp>
      <p:pic>
        <p:nvPicPr>
          <p:cNvPr id="31" name="Image 30">
            <a:extLst>
              <a:ext uri="{FF2B5EF4-FFF2-40B4-BE49-F238E27FC236}">
                <a16:creationId xmlns:a16="http://schemas.microsoft.com/office/drawing/2014/main" id="{ECCE1E24-EA16-4CDF-948E-E72E553C09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3" y="233028"/>
            <a:ext cx="409495" cy="478557"/>
          </a:xfrm>
          <a:prstGeom prst="rect">
            <a:avLst/>
          </a:prstGeom>
        </p:spPr>
      </p:pic>
      <p:pic>
        <p:nvPicPr>
          <p:cNvPr id="32" name="Image 31">
            <a:extLst>
              <a:ext uri="{FF2B5EF4-FFF2-40B4-BE49-F238E27FC236}">
                <a16:creationId xmlns:a16="http://schemas.microsoft.com/office/drawing/2014/main" id="{262301D5-085B-40D4-A6A7-AEF7607ED1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7" y="233573"/>
            <a:ext cx="900000" cy="467860"/>
          </a:xfrm>
          <a:prstGeom prst="rect">
            <a:avLst/>
          </a:prstGeom>
        </p:spPr>
      </p:pic>
      <p:pic>
        <p:nvPicPr>
          <p:cNvPr id="33" name="Image 32">
            <a:extLst>
              <a:ext uri="{FF2B5EF4-FFF2-40B4-BE49-F238E27FC236}">
                <a16:creationId xmlns:a16="http://schemas.microsoft.com/office/drawing/2014/main" id="{6C8BAC75-732E-4AAC-A776-CA9C186C60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2" y="3"/>
            <a:ext cx="162752" cy="954155"/>
          </a:xfrm>
          <a:prstGeom prst="rect">
            <a:avLst/>
          </a:prstGeom>
        </p:spPr>
      </p:pic>
      <p:sp>
        <p:nvSpPr>
          <p:cNvPr id="34" name="Espace réservé du texte 43">
            <a:extLst>
              <a:ext uri="{FF2B5EF4-FFF2-40B4-BE49-F238E27FC236}">
                <a16:creationId xmlns:a16="http://schemas.microsoft.com/office/drawing/2014/main" id="{30CA0B02-C01D-4BBB-B24A-4BA042A9DD96}"/>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1332" b="0" i="1" kern="1200" baseline="0" dirty="0">
                <a:solidFill>
                  <a:schemeClr val="tx1"/>
                </a:solidFill>
                <a:latin typeface="Arial" panose="020B0604020202020204" pitchFamily="34" charset="0"/>
                <a:ea typeface="+mn-ea"/>
                <a:cs typeface="Arial" panose="020B0604020202020204" pitchFamily="34" charset="0"/>
              </a:defRPr>
            </a:lvl1pPr>
          </a:lstStyle>
          <a:p>
            <a:pPr lvl="0"/>
            <a:r>
              <a:rPr lang="fr-FR"/>
              <a:t>Sous titre</a:t>
            </a:r>
          </a:p>
        </p:txBody>
      </p:sp>
      <p:sp>
        <p:nvSpPr>
          <p:cNvPr id="14" name="Espace réservé du numéro de diapositive 5">
            <a:extLst>
              <a:ext uri="{FF2B5EF4-FFF2-40B4-BE49-F238E27FC236}">
                <a16:creationId xmlns:a16="http://schemas.microsoft.com/office/drawing/2014/main" id="{FFF6830A-F637-44F1-A7C1-994A306426F6}"/>
              </a:ext>
            </a:extLst>
          </p:cNvPr>
          <p:cNvSpPr>
            <a:spLocks noGrp="1"/>
          </p:cNvSpPr>
          <p:nvPr>
            <p:ph type="sldNum" sz="quarter" idx="4"/>
          </p:nvPr>
        </p:nvSpPr>
        <p:spPr>
          <a:xfrm>
            <a:off x="354107" y="6448816"/>
            <a:ext cx="237600" cy="363730"/>
          </a:xfrm>
          <a:prstGeom prst="rect">
            <a:avLst/>
          </a:prstGeom>
        </p:spPr>
        <p:txBody>
          <a:bodyPr vert="horz" lIns="36000" tIns="36000" rIns="36000" bIns="36000" rtlCol="0" anchor="ctr" anchorCtr="0">
            <a:noAutofit/>
          </a:bodyPr>
          <a:lstStyle>
            <a:lvl1pPr>
              <a:defRPr lang="fr-FR" sz="906" smtClean="0">
                <a:latin typeface="Arial" panose="020B0604020202020204" pitchFamily="34" charset="0"/>
                <a:cs typeface="Arial" panose="020B0604020202020204" pitchFamily="34" charset="0"/>
              </a:defRPr>
            </a:lvl1pPr>
          </a:lstStyle>
          <a:p>
            <a:pPr defTabSz="913532">
              <a:lnSpc>
                <a:spcPct val="90000"/>
              </a:lnSpc>
              <a:spcBef>
                <a:spcPts val="999"/>
              </a:spcBef>
            </a:pPr>
            <a:fld id="{A5052DC5-C85C-404A-8C4C-AA819F32C966}" type="slidenum">
              <a:rPr lang="fr-FR" smtClean="0"/>
              <a:pPr defTabSz="913532">
                <a:lnSpc>
                  <a:spcPct val="90000"/>
                </a:lnSpc>
                <a:spcBef>
                  <a:spcPts val="999"/>
                </a:spcBef>
              </a:pPr>
              <a:t>‹N°›</a:t>
            </a:fld>
            <a:endParaRPr lang="fr-FR"/>
          </a:p>
        </p:txBody>
      </p:sp>
    </p:spTree>
    <p:extLst>
      <p:ext uri="{BB962C8B-B14F-4D97-AF65-F5344CB8AC3E}">
        <p14:creationId xmlns:p14="http://schemas.microsoft.com/office/powerpoint/2010/main" val="19041398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D2295-04FA-41E2-86B8-0B0580823500}"/>
              </a:ext>
            </a:extLst>
          </p:cNvPr>
          <p:cNvSpPr/>
          <p:nvPr userDrawn="1"/>
        </p:nvSpPr>
        <p:spPr>
          <a:xfrm>
            <a:off x="1627800" y="1"/>
            <a:ext cx="750916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le 1"/>
          <p:cNvSpPr>
            <a:spLocks noGrp="1"/>
          </p:cNvSpPr>
          <p:nvPr>
            <p:ph type="ctrTitle" hasCustomPrompt="1"/>
          </p:nvPr>
        </p:nvSpPr>
        <p:spPr>
          <a:xfrm>
            <a:off x="1920970" y="4016426"/>
            <a:ext cx="6858000" cy="662581"/>
          </a:xfrm>
          <a:prstGeom prst="rect">
            <a:avLst/>
          </a:prstGeom>
        </p:spPr>
        <p:txBody>
          <a:bodyPr lIns="36000" tIns="36000" rIns="36000" bIns="36000" anchor="ctr" anchorCtr="0">
            <a:noAutofit/>
          </a:bodyPr>
          <a:lstStyle>
            <a:lvl1pPr algn="l">
              <a:defRPr sz="3377" b="1">
                <a:solidFill>
                  <a:schemeClr val="bg2"/>
                </a:solidFill>
                <a:latin typeface="Arial" panose="020B0604020202020204" pitchFamily="34" charset="0"/>
                <a:cs typeface="Arial" panose="020B0604020202020204" pitchFamily="34" charset="0"/>
              </a:defRPr>
            </a:lvl1pPr>
          </a:lstStyle>
          <a:p>
            <a:r>
              <a:rPr lang="fr-FR"/>
              <a:t>Titre</a:t>
            </a:r>
            <a:endParaRPr lang="en-US"/>
          </a:p>
        </p:txBody>
      </p:sp>
      <p:sp>
        <p:nvSpPr>
          <p:cNvPr id="3" name="Subtitle 2"/>
          <p:cNvSpPr>
            <a:spLocks noGrp="1"/>
          </p:cNvSpPr>
          <p:nvPr>
            <p:ph type="subTitle" idx="1" hasCustomPrompt="1"/>
          </p:nvPr>
        </p:nvSpPr>
        <p:spPr>
          <a:xfrm>
            <a:off x="1920970" y="4755374"/>
            <a:ext cx="6858000" cy="423300"/>
          </a:xfrm>
          <a:prstGeom prst="rect">
            <a:avLst/>
          </a:prstGeom>
        </p:spPr>
        <p:txBody>
          <a:bodyPr lIns="36000" tIns="36000" rIns="36000" bIns="36000" anchor="ctr" anchorCtr="0">
            <a:noAutofit/>
          </a:bodyPr>
          <a:lstStyle>
            <a:lvl1pPr marL="0" indent="0" algn="l">
              <a:buNone/>
              <a:defRPr sz="1949" b="1">
                <a:solidFill>
                  <a:schemeClr val="bg2"/>
                </a:solidFill>
                <a:latin typeface="Arial" panose="020B0604020202020204" pitchFamily="34" charset="0"/>
                <a:cs typeface="Arial" panose="020B0604020202020204" pitchFamily="34" charset="0"/>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fr-FR"/>
              <a:t>SOUS TITRE GÉNÉRAL</a:t>
            </a:r>
            <a:endParaRPr lang="en-US"/>
          </a:p>
        </p:txBody>
      </p:sp>
      <p:pic>
        <p:nvPicPr>
          <p:cNvPr id="11" name="Image 10">
            <a:extLst>
              <a:ext uri="{FF2B5EF4-FFF2-40B4-BE49-F238E27FC236}">
                <a16:creationId xmlns:a16="http://schemas.microsoft.com/office/drawing/2014/main" id="{8DF48EF9-E623-485F-B83E-AEAF03F8A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1" y="495661"/>
            <a:ext cx="993734" cy="1161330"/>
          </a:xfrm>
          <a:prstGeom prst="rect">
            <a:avLst/>
          </a:prstGeom>
        </p:spPr>
      </p:pic>
      <p:pic>
        <p:nvPicPr>
          <p:cNvPr id="13" name="Image 12">
            <a:extLst>
              <a:ext uri="{FF2B5EF4-FFF2-40B4-BE49-F238E27FC236}">
                <a16:creationId xmlns:a16="http://schemas.microsoft.com/office/drawing/2014/main" id="{061B3030-8E56-49E0-AA7B-E457637B9F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4141" y="491704"/>
            <a:ext cx="2249619" cy="1169450"/>
          </a:xfrm>
          <a:prstGeom prst="rect">
            <a:avLst/>
          </a:prstGeom>
        </p:spPr>
      </p:pic>
      <p:pic>
        <p:nvPicPr>
          <p:cNvPr id="15" name="Image 14">
            <a:extLst>
              <a:ext uri="{FF2B5EF4-FFF2-40B4-BE49-F238E27FC236}">
                <a16:creationId xmlns:a16="http://schemas.microsoft.com/office/drawing/2014/main" id="{163141EE-BD1E-488C-A472-FCEF10136D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7181" y="-1"/>
            <a:ext cx="1169782" cy="6858000"/>
          </a:xfrm>
          <a:prstGeom prst="rect">
            <a:avLst/>
          </a:prstGeom>
        </p:spPr>
      </p:pic>
      <p:cxnSp>
        <p:nvCxnSpPr>
          <p:cNvPr id="18" name="Connecteur droit 17">
            <a:extLst>
              <a:ext uri="{FF2B5EF4-FFF2-40B4-BE49-F238E27FC236}">
                <a16:creationId xmlns:a16="http://schemas.microsoft.com/office/drawing/2014/main" id="{EA083E14-FB1B-48CA-938A-3EA2DCA26C30}"/>
              </a:ext>
            </a:extLst>
          </p:cNvPr>
          <p:cNvCxnSpPr/>
          <p:nvPr userDrawn="1"/>
        </p:nvCxnSpPr>
        <p:spPr>
          <a:xfrm>
            <a:off x="1627799" y="4014102"/>
            <a:ext cx="0" cy="1061199"/>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2715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02576" y="229537"/>
            <a:ext cx="8259832" cy="874434"/>
          </a:xfrm>
        </p:spPr>
        <p:txBody>
          <a:bodyPr anchor="ctr">
            <a:normAutofit/>
          </a:bodyPr>
          <a:lstStyle>
            <a:lvl1pPr>
              <a:defRPr sz="3000" b="1" i="0">
                <a:solidFill>
                  <a:schemeClr val="accent1"/>
                </a:solidFill>
                <a:latin typeface="Marianne ExtraBold"/>
                <a:ea typeface="Marianne ExtraBold"/>
                <a:cs typeface="Marianne ExtraBold"/>
              </a:defRPr>
            </a:lvl1pPr>
          </a:lstStyle>
          <a:p>
            <a:r>
              <a:rPr lang="fr-FR" dirty="0"/>
              <a:t>Cliquez et modifiez le titre</a:t>
            </a:r>
            <a:endParaRPr lang="en-US" dirty="0"/>
          </a:p>
        </p:txBody>
      </p:sp>
      <p:sp>
        <p:nvSpPr>
          <p:cNvPr id="3" name="Text Placeholder 2"/>
          <p:cNvSpPr>
            <a:spLocks noGrp="1"/>
          </p:cNvSpPr>
          <p:nvPr>
            <p:ph type="body" idx="1"/>
          </p:nvPr>
        </p:nvSpPr>
        <p:spPr>
          <a:xfrm>
            <a:off x="395999" y="1528618"/>
            <a:ext cx="8399658" cy="434966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extLst>
      <p:ext uri="{BB962C8B-B14F-4D97-AF65-F5344CB8AC3E}">
        <p14:creationId xmlns:p14="http://schemas.microsoft.com/office/powerpoint/2010/main" val="1847273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8615BC-1667-4D15-A4E9-98919AC28DB9}"/>
              </a:ext>
            </a:extLst>
          </p:cNvPr>
          <p:cNvSpPr/>
          <p:nvPr userDrawn="1"/>
        </p:nvSpPr>
        <p:spPr>
          <a:xfrm>
            <a:off x="894736" y="2"/>
            <a:ext cx="8242227" cy="5126053"/>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Subtitle 2">
            <a:extLst>
              <a:ext uri="{FF2B5EF4-FFF2-40B4-BE49-F238E27FC236}">
                <a16:creationId xmlns:a16="http://schemas.microsoft.com/office/drawing/2014/main" id="{F3BA8A48-829D-4024-82D1-DA5F8CA70C77}"/>
              </a:ext>
            </a:extLst>
          </p:cNvPr>
          <p:cNvSpPr>
            <a:spLocks noGrp="1"/>
          </p:cNvSpPr>
          <p:nvPr>
            <p:ph type="subTitle" idx="1" hasCustomPrompt="1"/>
          </p:nvPr>
        </p:nvSpPr>
        <p:spPr>
          <a:xfrm>
            <a:off x="2137401" y="3660960"/>
            <a:ext cx="6858000" cy="1856807"/>
          </a:xfrm>
          <a:prstGeom prst="rect">
            <a:avLst/>
          </a:prstGeom>
        </p:spPr>
        <p:txBody>
          <a:bodyPr lIns="36000" tIns="36000" rIns="36000" bIns="36000" anchor="t" anchorCtr="0">
            <a:noAutofit/>
          </a:bodyPr>
          <a:lstStyle>
            <a:lvl1pPr marL="0" indent="0" algn="l">
              <a:lnSpc>
                <a:spcPct val="100000"/>
              </a:lnSpc>
              <a:buNone/>
              <a:defRPr sz="1949" b="1">
                <a:solidFill>
                  <a:schemeClr val="bg2"/>
                </a:solidFill>
                <a:latin typeface="Arial" panose="020B0604020202020204" pitchFamily="34" charset="0"/>
                <a:cs typeface="Arial" panose="020B0604020202020204" pitchFamily="34" charset="0"/>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fr-FR"/>
              <a:t>TITRE DES CHAPITRES</a:t>
            </a:r>
            <a:endParaRPr lang="en-US"/>
          </a:p>
        </p:txBody>
      </p:sp>
      <p:pic>
        <p:nvPicPr>
          <p:cNvPr id="14" name="Image 13">
            <a:extLst>
              <a:ext uri="{FF2B5EF4-FFF2-40B4-BE49-F238E27FC236}">
                <a16:creationId xmlns:a16="http://schemas.microsoft.com/office/drawing/2014/main" id="{C5814A76-7706-40B6-A829-AA1B102518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15" name="Image 14">
            <a:extLst>
              <a:ext uri="{FF2B5EF4-FFF2-40B4-BE49-F238E27FC236}">
                <a16:creationId xmlns:a16="http://schemas.microsoft.com/office/drawing/2014/main" id="{B73C35D6-D349-44AA-A462-C042E956B4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16" name="Image 15">
            <a:extLst>
              <a:ext uri="{FF2B5EF4-FFF2-40B4-BE49-F238E27FC236}">
                <a16:creationId xmlns:a16="http://schemas.microsoft.com/office/drawing/2014/main" id="{FF40A734-7466-4F27-B1F7-46A243F112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4770" y="-1"/>
            <a:ext cx="872192" cy="5113338"/>
          </a:xfrm>
          <a:prstGeom prst="rect">
            <a:avLst/>
          </a:prstGeom>
        </p:spPr>
      </p:pic>
      <p:cxnSp>
        <p:nvCxnSpPr>
          <p:cNvPr id="17" name="Connecteur droit 16">
            <a:extLst>
              <a:ext uri="{FF2B5EF4-FFF2-40B4-BE49-F238E27FC236}">
                <a16:creationId xmlns:a16="http://schemas.microsoft.com/office/drawing/2014/main" id="{0FB371AD-3490-49CC-B350-25421A726CB3}"/>
              </a:ext>
            </a:extLst>
          </p:cNvPr>
          <p:cNvCxnSpPr>
            <a:cxnSpLocks/>
          </p:cNvCxnSpPr>
          <p:nvPr userDrawn="1"/>
        </p:nvCxnSpPr>
        <p:spPr>
          <a:xfrm>
            <a:off x="1949265" y="3733832"/>
            <a:ext cx="0" cy="1835987"/>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922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E15702-90EC-470A-9083-9E6C9AFD0A23}"/>
              </a:ext>
            </a:extLst>
          </p:cNvPr>
          <p:cNvSpPr/>
          <p:nvPr userDrawn="1"/>
        </p:nvSpPr>
        <p:spPr>
          <a:xfrm>
            <a:off x="901774" y="2"/>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Image 12">
            <a:extLst>
              <a:ext uri="{FF2B5EF4-FFF2-40B4-BE49-F238E27FC236}">
                <a16:creationId xmlns:a16="http://schemas.microsoft.com/office/drawing/2014/main" id="{034D9E1E-B995-48E9-BE14-BA5B8A46A5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14" name="Image 13">
            <a:extLst>
              <a:ext uri="{FF2B5EF4-FFF2-40B4-BE49-F238E27FC236}">
                <a16:creationId xmlns:a16="http://schemas.microsoft.com/office/drawing/2014/main" id="{D79CB7CE-0F24-426B-8A3C-489E37CE6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15" name="Image 14">
            <a:extLst>
              <a:ext uri="{FF2B5EF4-FFF2-40B4-BE49-F238E27FC236}">
                <a16:creationId xmlns:a16="http://schemas.microsoft.com/office/drawing/2014/main" id="{8B20A7F3-71E5-4C46-8149-1EFEE04B00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3" name="Espace réservé du contenu 2">
            <a:extLst>
              <a:ext uri="{FF2B5EF4-FFF2-40B4-BE49-F238E27FC236}">
                <a16:creationId xmlns:a16="http://schemas.microsoft.com/office/drawing/2014/main" id="{1514BA5F-0214-491B-93AD-5AF9B9660315}"/>
              </a:ext>
            </a:extLst>
          </p:cNvPr>
          <p:cNvSpPr>
            <a:spLocks noGrp="1"/>
          </p:cNvSpPr>
          <p:nvPr>
            <p:ph idx="1"/>
          </p:nvPr>
        </p:nvSpPr>
        <p:spPr>
          <a:xfrm>
            <a:off x="809624" y="1259480"/>
            <a:ext cx="8013600" cy="4987382"/>
          </a:xfrm>
        </p:spPr>
        <p:txBody>
          <a:bodyPr anchor="t"/>
          <a:lstStyle>
            <a:lvl1pPr marL="0" indent="0">
              <a:buClr>
                <a:srgbClr val="FFD500"/>
              </a:buClr>
              <a:buFont typeface="Wingdings" panose="05000000000000000000" pitchFamily="2" charset="2"/>
              <a:buNone/>
              <a:defRPr sz="1399" b="1">
                <a:latin typeface="Arial" panose="020B0604020202020204" pitchFamily="34" charset="0"/>
                <a:cs typeface="Arial" panose="020B0604020202020204" pitchFamily="34" charset="0"/>
              </a:defRPr>
            </a:lvl1pPr>
            <a:lvl2pPr marL="345281" indent="-171292">
              <a:buClr>
                <a:srgbClr val="FFD500"/>
              </a:buClr>
              <a:buFont typeface="Wingdings" panose="05000000000000000000" pitchFamily="2" charset="2"/>
              <a:buChar char="§"/>
              <a:defRPr sz="1199">
                <a:latin typeface="Arial" panose="020B0604020202020204" pitchFamily="34" charset="0"/>
                <a:cs typeface="Arial" panose="020B0604020202020204" pitchFamily="34" charset="0"/>
              </a:defRPr>
            </a:lvl2pPr>
            <a:lvl3pPr marL="517921" indent="-171292">
              <a:buClr>
                <a:srgbClr val="FFD500"/>
              </a:buClr>
              <a:buFont typeface="Wingdings" panose="05000000000000000000" pitchFamily="2" charset="2"/>
              <a:buChar char="§"/>
              <a:defRPr sz="999">
                <a:latin typeface="Arial" panose="020B0604020202020204" pitchFamily="34" charset="0"/>
                <a:cs typeface="Arial" panose="020B0604020202020204" pitchFamily="34" charset="0"/>
              </a:defRPr>
            </a:lvl3pPr>
            <a:lvl4pPr marL="1199040" indent="-171292">
              <a:buClr>
                <a:srgbClr val="FFD500"/>
              </a:buClr>
              <a:buFont typeface="Wingdings" panose="05000000000000000000" pitchFamily="2" charset="2"/>
              <a:buChar char="§"/>
              <a:defRPr sz="1399">
                <a:latin typeface="Arial" panose="020B0604020202020204" pitchFamily="34" charset="0"/>
                <a:cs typeface="Arial" panose="020B0604020202020204" pitchFamily="34" charset="0"/>
              </a:defRPr>
            </a:lvl4pPr>
            <a:lvl5pPr marL="1541623" indent="-171292">
              <a:buClr>
                <a:srgbClr val="FFD500"/>
              </a:buClr>
              <a:buFont typeface="Wingdings" panose="05000000000000000000" pitchFamily="2" charset="2"/>
              <a:buChar char="§"/>
              <a:defRPr sz="1399">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p:txBody>
      </p:sp>
      <p:sp>
        <p:nvSpPr>
          <p:cNvPr id="7" name="Footer Placeholder 4">
            <a:extLst>
              <a:ext uri="{FF2B5EF4-FFF2-40B4-BE49-F238E27FC236}">
                <a16:creationId xmlns:a16="http://schemas.microsoft.com/office/drawing/2014/main" id="{438B68B5-5A75-4D67-9500-6AA45C2C81AB}"/>
              </a:ext>
            </a:extLst>
          </p:cNvPr>
          <p:cNvSpPr>
            <a:spLocks noGrp="1"/>
          </p:cNvSpPr>
          <p:nvPr>
            <p:ph type="ftr" sz="quarter" idx="12"/>
          </p:nvPr>
        </p:nvSpPr>
        <p:spPr>
          <a:xfrm>
            <a:off x="649447" y="6447423"/>
            <a:ext cx="2496993" cy="365125"/>
          </a:xfrm>
          <a:prstGeom prst="rect">
            <a:avLst/>
          </a:prstGeom>
        </p:spPr>
        <p:txBody>
          <a:bodyPr lIns="36000" tIns="36000" rIns="36000" bIns="36000" anchor="ctr" anchorCtr="0"/>
          <a:lstStyle>
            <a:lvl1pPr algn="l">
              <a:defRPr sz="674">
                <a:solidFill>
                  <a:schemeClr val="tx1"/>
                </a:solidFill>
                <a:latin typeface="Arial" panose="020B0604020202020204" pitchFamily="34" charset="0"/>
                <a:cs typeface="Arial" panose="020B0604020202020204" pitchFamily="34" charset="0"/>
              </a:defRPr>
            </a:lvl1pPr>
          </a:lstStyle>
          <a:p>
            <a:r>
              <a:rPr lang="fr-FR"/>
              <a:t>Réf. : Comité de pilotage stratégique - AVENIR(s) - 26.09.2023</a:t>
            </a:r>
          </a:p>
        </p:txBody>
      </p:sp>
      <p:cxnSp>
        <p:nvCxnSpPr>
          <p:cNvPr id="8" name="Connecteur droit 7">
            <a:extLst>
              <a:ext uri="{FF2B5EF4-FFF2-40B4-BE49-F238E27FC236}">
                <a16:creationId xmlns:a16="http://schemas.microsoft.com/office/drawing/2014/main" id="{7425DC76-6CA8-4D9A-A454-745281CDB78D}"/>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829AA64-7169-4A52-BC67-49CDE5D82963}"/>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5">
            <a:extLst>
              <a:ext uri="{FF2B5EF4-FFF2-40B4-BE49-F238E27FC236}">
                <a16:creationId xmlns:a16="http://schemas.microsoft.com/office/drawing/2014/main" id="{55498671-BBAB-43C4-B75B-0B88C1112B2D}"/>
              </a:ext>
            </a:extLst>
          </p:cNvPr>
          <p:cNvSpPr>
            <a:spLocks noGrp="1"/>
          </p:cNvSpPr>
          <p:nvPr>
            <p:ph type="sldNum" sz="quarter" idx="4"/>
          </p:nvPr>
        </p:nvSpPr>
        <p:spPr>
          <a:xfrm>
            <a:off x="354106" y="6448816"/>
            <a:ext cx="237600" cy="36373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166">
              <a:lnSpc>
                <a:spcPct val="90000"/>
              </a:lnSpc>
              <a:spcBef>
                <a:spcPts val="749"/>
              </a:spcBef>
            </a:pPr>
            <a:fld id="{A5052DC5-C85C-404A-8C4C-AA819F32C966}" type="slidenum">
              <a:rPr lang="fr-FR" smtClean="0"/>
              <a:pPr defTabSz="685166">
                <a:lnSpc>
                  <a:spcPct val="90000"/>
                </a:lnSpc>
                <a:spcBef>
                  <a:spcPts val="749"/>
                </a:spcBef>
              </a:pPr>
              <a:t>‹N°›</a:t>
            </a:fld>
            <a:endParaRPr lang="fr-FR"/>
          </a:p>
        </p:txBody>
      </p:sp>
      <p:sp>
        <p:nvSpPr>
          <p:cNvPr id="16" name="Titre 1">
            <a:extLst>
              <a:ext uri="{FF2B5EF4-FFF2-40B4-BE49-F238E27FC236}">
                <a16:creationId xmlns:a16="http://schemas.microsoft.com/office/drawing/2014/main" id="{A9CCA25C-4F23-4AE8-B2BA-B97081ED828C}"/>
              </a:ext>
            </a:extLst>
          </p:cNvPr>
          <p:cNvSpPr>
            <a:spLocks noGrp="1"/>
          </p:cNvSpPr>
          <p:nvPr>
            <p:ph type="title" hasCustomPrompt="1"/>
          </p:nvPr>
        </p:nvSpPr>
        <p:spPr>
          <a:xfrm>
            <a:off x="2476502" y="291371"/>
            <a:ext cx="6346948" cy="263756"/>
          </a:xfrm>
          <a:prstGeom prst="rect">
            <a:avLst/>
          </a:prstGeom>
        </p:spPr>
        <p:txBody>
          <a:bodyPr lIns="36000" tIns="36000" rIns="36000" bIns="36000" anchor="ctr" anchorCtr="0">
            <a:noAutofit/>
          </a:bodyPr>
          <a:lstStyle>
            <a:lvl1pPr>
              <a:defRPr sz="1399" b="1">
                <a:solidFill>
                  <a:schemeClr val="bg2"/>
                </a:solidFill>
                <a:latin typeface="Arial" panose="020B0604020202020204" pitchFamily="34" charset="0"/>
                <a:cs typeface="Arial" panose="020B0604020202020204" pitchFamily="34" charset="0"/>
              </a:defRPr>
            </a:lvl1pPr>
          </a:lstStyle>
          <a:p>
            <a:r>
              <a:rPr lang="fr-FR"/>
              <a:t>Titre</a:t>
            </a:r>
          </a:p>
        </p:txBody>
      </p:sp>
      <p:pic>
        <p:nvPicPr>
          <p:cNvPr id="18" name="Image 17">
            <a:extLst>
              <a:ext uri="{FF2B5EF4-FFF2-40B4-BE49-F238E27FC236}">
                <a16:creationId xmlns:a16="http://schemas.microsoft.com/office/drawing/2014/main" id="{7B50DAC5-BDFA-442D-BA75-518B243D49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19" name="Espace réservé du texte 43">
            <a:extLst>
              <a:ext uri="{FF2B5EF4-FFF2-40B4-BE49-F238E27FC236}">
                <a16:creationId xmlns:a16="http://schemas.microsoft.com/office/drawing/2014/main" id="{95C5CB13-B34E-47B7-9A8B-14FF04B94453}"/>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999" b="0" i="1"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spTree>
    <p:extLst>
      <p:ext uri="{BB962C8B-B14F-4D97-AF65-F5344CB8AC3E}">
        <p14:creationId xmlns:p14="http://schemas.microsoft.com/office/powerpoint/2010/main" val="1196834262"/>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6" name="Footer Placeholder 4">
            <a:extLst>
              <a:ext uri="{FF2B5EF4-FFF2-40B4-BE49-F238E27FC236}">
                <a16:creationId xmlns:a16="http://schemas.microsoft.com/office/drawing/2014/main" id="{063AE389-6BCD-45B0-A6BD-652617EB7470}"/>
              </a:ext>
            </a:extLst>
          </p:cNvPr>
          <p:cNvSpPr>
            <a:spLocks noGrp="1"/>
          </p:cNvSpPr>
          <p:nvPr>
            <p:ph type="ftr" sz="quarter" idx="12"/>
          </p:nvPr>
        </p:nvSpPr>
        <p:spPr>
          <a:xfrm>
            <a:off x="649447" y="6447423"/>
            <a:ext cx="2496993" cy="365125"/>
          </a:xfrm>
          <a:prstGeom prst="rect">
            <a:avLst/>
          </a:prstGeom>
        </p:spPr>
        <p:txBody>
          <a:bodyPr lIns="36000" tIns="36000" rIns="36000" bIns="36000" anchor="ctr" anchorCtr="0"/>
          <a:lstStyle>
            <a:lvl1pPr algn="l">
              <a:defRPr sz="674">
                <a:solidFill>
                  <a:schemeClr val="tx1"/>
                </a:solidFill>
                <a:latin typeface="Arial" panose="020B0604020202020204" pitchFamily="34" charset="0"/>
                <a:cs typeface="Arial" panose="020B0604020202020204" pitchFamily="34" charset="0"/>
              </a:defRPr>
            </a:lvl1pPr>
          </a:lstStyle>
          <a:p>
            <a:r>
              <a:rPr lang="fr-FR"/>
              <a:t>Réf. : Comité de pilotage stratégique - AVENIR(s) - 26.09.2023</a:t>
            </a:r>
          </a:p>
        </p:txBody>
      </p:sp>
      <p:cxnSp>
        <p:nvCxnSpPr>
          <p:cNvPr id="27" name="Connecteur droit 26">
            <a:extLst>
              <a:ext uri="{FF2B5EF4-FFF2-40B4-BE49-F238E27FC236}">
                <a16:creationId xmlns:a16="http://schemas.microsoft.com/office/drawing/2014/main" id="{C3324C75-5541-4ACB-AC2B-11F7A2AA6E60}"/>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C81F7EF-7B41-499B-9170-0D645DFC7513}"/>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F630811-D15E-43BB-A25E-EA5B8D921831}"/>
              </a:ext>
            </a:extLst>
          </p:cNvPr>
          <p:cNvSpPr/>
          <p:nvPr userDrawn="1"/>
        </p:nvSpPr>
        <p:spPr>
          <a:xfrm>
            <a:off x="901774" y="2"/>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31" name="Titre 1">
            <a:extLst>
              <a:ext uri="{FF2B5EF4-FFF2-40B4-BE49-F238E27FC236}">
                <a16:creationId xmlns:a16="http://schemas.microsoft.com/office/drawing/2014/main" id="{46A73B02-5174-4DB9-9BDD-286705850642}"/>
              </a:ext>
            </a:extLst>
          </p:cNvPr>
          <p:cNvSpPr>
            <a:spLocks noGrp="1"/>
          </p:cNvSpPr>
          <p:nvPr>
            <p:ph type="title" hasCustomPrompt="1"/>
          </p:nvPr>
        </p:nvSpPr>
        <p:spPr>
          <a:xfrm>
            <a:off x="2476502" y="291371"/>
            <a:ext cx="6346948" cy="263756"/>
          </a:xfrm>
          <a:prstGeom prst="rect">
            <a:avLst/>
          </a:prstGeom>
        </p:spPr>
        <p:txBody>
          <a:bodyPr lIns="36000" tIns="36000" rIns="36000" bIns="36000" anchor="ctr" anchorCtr="0">
            <a:noAutofit/>
          </a:bodyPr>
          <a:lstStyle>
            <a:lvl1pPr>
              <a:defRPr sz="1399" b="1">
                <a:solidFill>
                  <a:schemeClr val="bg2"/>
                </a:solidFill>
                <a:latin typeface="Arial" panose="020B0604020202020204" pitchFamily="34" charset="0"/>
                <a:cs typeface="Arial" panose="020B0604020202020204" pitchFamily="34" charset="0"/>
              </a:defRPr>
            </a:lvl1pPr>
          </a:lstStyle>
          <a:p>
            <a:r>
              <a:rPr lang="fr-FR"/>
              <a:t>Titre</a:t>
            </a:r>
          </a:p>
        </p:txBody>
      </p:sp>
      <p:pic>
        <p:nvPicPr>
          <p:cNvPr id="32" name="Image 31">
            <a:extLst>
              <a:ext uri="{FF2B5EF4-FFF2-40B4-BE49-F238E27FC236}">
                <a16:creationId xmlns:a16="http://schemas.microsoft.com/office/drawing/2014/main" id="{15437DC7-A76C-4A1F-B540-E32FCB5420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33" name="Image 32">
            <a:extLst>
              <a:ext uri="{FF2B5EF4-FFF2-40B4-BE49-F238E27FC236}">
                <a16:creationId xmlns:a16="http://schemas.microsoft.com/office/drawing/2014/main" id="{7AF92EBB-56B0-4E5B-A04A-07F64C3534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34" name="Image 33">
            <a:extLst>
              <a:ext uri="{FF2B5EF4-FFF2-40B4-BE49-F238E27FC236}">
                <a16:creationId xmlns:a16="http://schemas.microsoft.com/office/drawing/2014/main" id="{908F8F51-CB53-435F-BC3F-D7BCE16EB5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35" name="Espace réservé du texte 43">
            <a:extLst>
              <a:ext uri="{FF2B5EF4-FFF2-40B4-BE49-F238E27FC236}">
                <a16:creationId xmlns:a16="http://schemas.microsoft.com/office/drawing/2014/main" id="{67162678-3E53-4266-B346-04BB08846E22}"/>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999" b="0" i="1"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sp>
        <p:nvSpPr>
          <p:cNvPr id="12" name="Espace réservé du numéro de diapositive 5">
            <a:extLst>
              <a:ext uri="{FF2B5EF4-FFF2-40B4-BE49-F238E27FC236}">
                <a16:creationId xmlns:a16="http://schemas.microsoft.com/office/drawing/2014/main" id="{7863680A-8C1A-42E5-9C45-34BAF9553C6C}"/>
              </a:ext>
            </a:extLst>
          </p:cNvPr>
          <p:cNvSpPr>
            <a:spLocks noGrp="1"/>
          </p:cNvSpPr>
          <p:nvPr>
            <p:ph type="sldNum" sz="quarter" idx="4"/>
          </p:nvPr>
        </p:nvSpPr>
        <p:spPr>
          <a:xfrm>
            <a:off x="354106" y="6448816"/>
            <a:ext cx="237600" cy="36373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166">
              <a:lnSpc>
                <a:spcPct val="90000"/>
              </a:lnSpc>
              <a:spcBef>
                <a:spcPts val="749"/>
              </a:spcBef>
            </a:pPr>
            <a:fld id="{A5052DC5-C85C-404A-8C4C-AA819F32C966}" type="slidenum">
              <a:rPr lang="fr-FR" smtClean="0"/>
              <a:pPr defTabSz="685166">
                <a:lnSpc>
                  <a:spcPct val="90000"/>
                </a:lnSpc>
                <a:spcBef>
                  <a:spcPts val="749"/>
                </a:spcBef>
              </a:pPr>
              <a:t>‹N°›</a:t>
            </a:fld>
            <a:endParaRPr lang="fr-FR"/>
          </a:p>
        </p:txBody>
      </p:sp>
    </p:spTree>
    <p:extLst>
      <p:ext uri="{BB962C8B-B14F-4D97-AF65-F5344CB8AC3E}">
        <p14:creationId xmlns:p14="http://schemas.microsoft.com/office/powerpoint/2010/main" val="6739335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BC2049-40AC-464B-A9D6-C7176E42C554}"/>
              </a:ext>
            </a:extLst>
          </p:cNvPr>
          <p:cNvSpPr>
            <a:spLocks noGrp="1"/>
          </p:cNvSpPr>
          <p:nvPr>
            <p:ph idx="1" hasCustomPrompt="1"/>
          </p:nvPr>
        </p:nvSpPr>
        <p:spPr>
          <a:xfrm>
            <a:off x="809623" y="1259480"/>
            <a:ext cx="3780000" cy="4987382"/>
          </a:xfrm>
          <a:prstGeom prst="rect">
            <a:avLst/>
          </a:prstGeom>
        </p:spPr>
        <p:txBody>
          <a:bodyPr lIns="36000" tIns="36000" rIns="36000" bIns="36000" anchor="ctr" anchorCtr="0">
            <a:noAutofit/>
          </a:bodyPr>
          <a:lstStyle>
            <a:lvl1pPr marL="0" indent="0">
              <a:lnSpc>
                <a:spcPct val="100000"/>
              </a:lnSpc>
              <a:spcBef>
                <a:spcPts val="0"/>
              </a:spcBef>
              <a:spcAft>
                <a:spcPts val="899"/>
              </a:spcAft>
              <a:buNone/>
              <a:defRPr sz="1399" b="1">
                <a:solidFill>
                  <a:schemeClr val="bg2"/>
                </a:solidFill>
                <a:latin typeface="Arial" panose="020B0604020202020204" pitchFamily="34" charset="0"/>
                <a:cs typeface="Arial" panose="020B0604020202020204" pitchFamily="34" charset="0"/>
              </a:defRPr>
            </a:lvl1pPr>
            <a:lvl2pPr marL="0" indent="0">
              <a:spcAft>
                <a:spcPts val="899"/>
              </a:spcAft>
              <a:buNone/>
              <a:defRPr sz="1199" b="1">
                <a:solidFill>
                  <a:schemeClr val="bg2"/>
                </a:solidFill>
                <a:latin typeface="Arial" panose="020B0604020202020204" pitchFamily="34" charset="0"/>
                <a:cs typeface="Arial" panose="020B0604020202020204" pitchFamily="34" charset="0"/>
              </a:defRPr>
            </a:lvl2pPr>
            <a:lvl3pPr marL="0" indent="0">
              <a:spcAft>
                <a:spcPts val="899"/>
              </a:spcAft>
              <a:buNone/>
              <a:defRPr sz="999" b="1">
                <a:solidFill>
                  <a:schemeClr val="bg2"/>
                </a:solidFill>
                <a:latin typeface="Arial" panose="020B0604020202020204" pitchFamily="34" charset="0"/>
                <a:cs typeface="Arial" panose="020B0604020202020204" pitchFamily="34" charset="0"/>
              </a:defRPr>
            </a:lvl3pPr>
            <a:lvl4pPr marL="0" indent="0">
              <a:spcAft>
                <a:spcPts val="699"/>
              </a:spcAft>
              <a:buNone/>
              <a:defRPr sz="1399" b="1">
                <a:latin typeface="Arial" panose="020B0604020202020204" pitchFamily="34" charset="0"/>
                <a:cs typeface="Arial" panose="020B0604020202020204" pitchFamily="34" charset="0"/>
              </a:defRPr>
            </a:lvl4pPr>
            <a:lvl5pPr marL="0" indent="0">
              <a:spcAft>
                <a:spcPts val="899"/>
              </a:spcAft>
              <a:buNone/>
              <a:defRPr sz="1399" b="1">
                <a:latin typeface="Arial" panose="020B0604020202020204" pitchFamily="34" charset="0"/>
                <a:cs typeface="Arial" panose="020B0604020202020204" pitchFamily="34" charset="0"/>
              </a:defRPr>
            </a:lvl5pPr>
            <a:lvl6pPr marL="0" indent="0">
              <a:spcBef>
                <a:spcPts val="0"/>
              </a:spcBef>
              <a:spcAft>
                <a:spcPts val="1598"/>
              </a:spcAft>
              <a:buNone/>
              <a:defRPr sz="1399">
                <a:latin typeface="Arial" panose="020B0604020202020204" pitchFamily="34" charset="0"/>
                <a:cs typeface="Arial" panose="020B0604020202020204" pitchFamily="34" charset="0"/>
              </a:defRPr>
            </a:lvl6pPr>
            <a:lvl7pPr marL="0" indent="0">
              <a:spcBef>
                <a:spcPts val="0"/>
              </a:spcBef>
              <a:spcAft>
                <a:spcPts val="200"/>
              </a:spcAft>
              <a:buNone/>
              <a:defRPr sz="999">
                <a:solidFill>
                  <a:schemeClr val="bg2"/>
                </a:solidFill>
                <a:latin typeface="Arial" panose="020B0604020202020204" pitchFamily="34" charset="0"/>
                <a:cs typeface="Arial" panose="020B0604020202020204" pitchFamily="34" charset="0"/>
              </a:defRPr>
            </a:lvl7pPr>
          </a:lstStyle>
          <a:p>
            <a:pPr lvl="0"/>
            <a:r>
              <a:rPr lang="fr-FR"/>
              <a:t>TITRE principal </a:t>
            </a:r>
            <a:r>
              <a:rPr lang="fr-FR" err="1"/>
              <a:t>arial</a:t>
            </a:r>
            <a:r>
              <a:rPr lang="fr-FR"/>
              <a:t> </a:t>
            </a:r>
            <a:r>
              <a:rPr lang="fr-FR" err="1"/>
              <a:t>bold</a:t>
            </a:r>
            <a:r>
              <a:rPr lang="fr-FR"/>
              <a:t> 15 pt noir</a:t>
            </a:r>
          </a:p>
          <a:p>
            <a:pPr lvl="1"/>
            <a:r>
              <a:rPr lang="fr-FR"/>
              <a:t>TITRE principal </a:t>
            </a:r>
            <a:r>
              <a:rPr lang="fr-FR" err="1"/>
              <a:t>arial</a:t>
            </a:r>
            <a:r>
              <a:rPr lang="fr-FR"/>
              <a:t> </a:t>
            </a:r>
            <a:r>
              <a:rPr lang="fr-FR" err="1"/>
              <a:t>bold</a:t>
            </a:r>
            <a:r>
              <a:rPr lang="fr-FR"/>
              <a:t> 12 pt noir</a:t>
            </a:r>
          </a:p>
          <a:p>
            <a:pPr lvl="2"/>
            <a:r>
              <a:rPr lang="fr-FR"/>
              <a:t>TITRE principal </a:t>
            </a:r>
            <a:r>
              <a:rPr lang="fr-FR" err="1"/>
              <a:t>arial</a:t>
            </a:r>
            <a:r>
              <a:rPr lang="fr-FR"/>
              <a:t> </a:t>
            </a:r>
            <a:r>
              <a:rPr lang="fr-FR" err="1"/>
              <a:t>bold</a:t>
            </a:r>
            <a:r>
              <a:rPr lang="fr-FR"/>
              <a:t> 10pt noir</a:t>
            </a:r>
          </a:p>
          <a:p>
            <a:pPr lvl="6"/>
            <a:r>
              <a:rPr lang="fr-FR"/>
              <a:t>texte standard </a:t>
            </a:r>
            <a:r>
              <a:rPr lang="fr-FR" err="1"/>
              <a:t>arial</a:t>
            </a:r>
            <a:r>
              <a:rPr lang="fr-FR"/>
              <a:t> 10pt noir</a:t>
            </a:r>
          </a:p>
          <a:p>
            <a:pPr lvl="6"/>
            <a:r>
              <a:rPr lang="fr-FR" err="1"/>
              <a:t>Henihita</a:t>
            </a:r>
            <a:r>
              <a:rPr lang="fr-FR"/>
              <a:t> </a:t>
            </a:r>
            <a:r>
              <a:rPr lang="fr-FR" err="1"/>
              <a:t>tquatem</a:t>
            </a:r>
            <a:r>
              <a:rPr lang="fr-FR"/>
              <a:t> </a:t>
            </a:r>
            <a:r>
              <a:rPr lang="fr-FR" err="1"/>
              <a:t>eum</a:t>
            </a:r>
            <a:r>
              <a:rPr lang="fr-FR"/>
              <a:t> </a:t>
            </a:r>
            <a:r>
              <a:rPr lang="fr-FR" err="1"/>
              <a:t>repudia</a:t>
            </a:r>
            <a:r>
              <a:rPr lang="fr-FR"/>
              <a:t> </a:t>
            </a:r>
            <a:r>
              <a:rPr lang="fr-FR" err="1"/>
              <a:t>veles</a:t>
            </a:r>
            <a:r>
              <a:rPr lang="fr-FR"/>
              <a:t> et, </a:t>
            </a:r>
            <a:r>
              <a:rPr lang="fr-FR" err="1"/>
              <a:t>comnim</a:t>
            </a:r>
            <a:r>
              <a:rPr lang="fr-FR"/>
              <a:t> et lia </a:t>
            </a:r>
            <a:r>
              <a:rPr lang="fr-FR" err="1"/>
              <a:t>doluptas</a:t>
            </a:r>
            <a:r>
              <a:rPr lang="fr-FR"/>
              <a:t> </a:t>
            </a:r>
            <a:r>
              <a:rPr lang="fr-FR" err="1"/>
              <a:t>molore</a:t>
            </a:r>
            <a:r>
              <a:rPr lang="fr-FR"/>
              <a:t> </a:t>
            </a:r>
            <a:r>
              <a:rPr lang="fr-FR" err="1"/>
              <a:t>elit</a:t>
            </a:r>
            <a:r>
              <a:rPr lang="fr-FR"/>
              <a:t> </a:t>
            </a:r>
            <a:r>
              <a:rPr lang="fr-FR" err="1"/>
              <a:t>occus</a:t>
            </a:r>
            <a:r>
              <a:rPr lang="fr-FR"/>
              <a:t> </a:t>
            </a:r>
            <a:r>
              <a:rPr lang="fr-FR" err="1"/>
              <a:t>moditas</a:t>
            </a:r>
            <a:r>
              <a:rPr lang="fr-FR"/>
              <a:t> </a:t>
            </a:r>
            <a:r>
              <a:rPr lang="fr-FR" err="1"/>
              <a:t>adis</a:t>
            </a:r>
            <a:r>
              <a:rPr lang="fr-FR"/>
              <a:t> </a:t>
            </a:r>
            <a:r>
              <a:rPr lang="fr-FR" err="1"/>
              <a:t>evendae</a:t>
            </a:r>
            <a:r>
              <a:rPr lang="fr-FR"/>
              <a:t> nos </a:t>
            </a:r>
            <a:r>
              <a:rPr lang="fr-FR" err="1"/>
              <a:t>intur</a:t>
            </a:r>
            <a:r>
              <a:rPr lang="fr-FR"/>
              <a:t> mo </a:t>
            </a:r>
            <a:r>
              <a:rPr lang="fr-FR" err="1"/>
              <a:t>doluptaquas</a:t>
            </a:r>
            <a:r>
              <a:rPr lang="fr-FR"/>
              <a:t> </a:t>
            </a:r>
            <a:r>
              <a:rPr lang="fr-FR" err="1"/>
              <a:t>autectem</a:t>
            </a:r>
            <a:r>
              <a:rPr lang="fr-FR"/>
              <a:t> </a:t>
            </a:r>
            <a:r>
              <a:rPr lang="fr-FR" err="1"/>
              <a:t>haribus</a:t>
            </a:r>
            <a:r>
              <a:rPr lang="fr-FR"/>
              <a:t> </a:t>
            </a:r>
            <a:r>
              <a:rPr lang="fr-FR" err="1"/>
              <a:t>dipsa</a:t>
            </a:r>
            <a:r>
              <a:rPr lang="fr-FR"/>
              <a:t> </a:t>
            </a:r>
            <a:r>
              <a:rPr lang="fr-FR" err="1"/>
              <a:t>comnis</a:t>
            </a:r>
            <a:r>
              <a:rPr lang="fr-FR"/>
              <a:t> el </a:t>
            </a:r>
            <a:r>
              <a:rPr lang="fr-FR" err="1"/>
              <a:t>moluptatiore</a:t>
            </a:r>
            <a:r>
              <a:rPr lang="fr-FR"/>
              <a:t> cum </a:t>
            </a:r>
            <a:r>
              <a:rPr lang="fr-FR" err="1"/>
              <a:t>nihitior</a:t>
            </a:r>
            <a:r>
              <a:rPr lang="fr-FR"/>
              <a:t> </a:t>
            </a:r>
            <a:r>
              <a:rPr lang="fr-FR" err="1"/>
              <a:t>sit</a:t>
            </a:r>
            <a:r>
              <a:rPr lang="fr-FR"/>
              <a:t> </a:t>
            </a:r>
            <a:r>
              <a:rPr lang="fr-FR" err="1"/>
              <a:t>quissin</a:t>
            </a:r>
            <a:r>
              <a:rPr lang="fr-FR"/>
              <a:t>. </a:t>
            </a:r>
          </a:p>
        </p:txBody>
      </p:sp>
      <p:sp>
        <p:nvSpPr>
          <p:cNvPr id="36" name="Espace réservé du contenu 2">
            <a:extLst>
              <a:ext uri="{FF2B5EF4-FFF2-40B4-BE49-F238E27FC236}">
                <a16:creationId xmlns:a16="http://schemas.microsoft.com/office/drawing/2014/main" id="{7A75B466-4BAA-42A3-8790-DB408A7346F8}"/>
              </a:ext>
            </a:extLst>
          </p:cNvPr>
          <p:cNvSpPr>
            <a:spLocks noGrp="1"/>
          </p:cNvSpPr>
          <p:nvPr>
            <p:ph idx="13" hasCustomPrompt="1"/>
          </p:nvPr>
        </p:nvSpPr>
        <p:spPr>
          <a:xfrm>
            <a:off x="5043224" y="1259480"/>
            <a:ext cx="3780000" cy="4987382"/>
          </a:xfrm>
          <a:prstGeom prst="rect">
            <a:avLst/>
          </a:prstGeom>
        </p:spPr>
        <p:txBody>
          <a:bodyPr lIns="36000" tIns="36000" rIns="36000" bIns="36000" anchor="ctr" anchorCtr="0">
            <a:noAutofit/>
          </a:bodyPr>
          <a:lstStyle>
            <a:lvl1pPr marL="0" indent="0">
              <a:lnSpc>
                <a:spcPct val="100000"/>
              </a:lnSpc>
              <a:spcBef>
                <a:spcPts val="0"/>
              </a:spcBef>
              <a:spcAft>
                <a:spcPts val="899"/>
              </a:spcAft>
              <a:buNone/>
              <a:defRPr sz="1499" b="1">
                <a:latin typeface="Arial" panose="020B0604020202020204" pitchFamily="34" charset="0"/>
                <a:cs typeface="Arial" panose="020B0604020202020204" pitchFamily="34" charset="0"/>
              </a:defRPr>
            </a:lvl1pPr>
            <a:lvl2pPr marL="0" indent="0">
              <a:spcAft>
                <a:spcPts val="899"/>
              </a:spcAft>
              <a:buNone/>
              <a:defRPr sz="1399" b="1">
                <a:solidFill>
                  <a:schemeClr val="bg2"/>
                </a:solidFill>
                <a:latin typeface="Arial" panose="020B0604020202020204" pitchFamily="34" charset="0"/>
                <a:cs typeface="Arial" panose="020B0604020202020204" pitchFamily="34" charset="0"/>
              </a:defRPr>
            </a:lvl2pPr>
            <a:lvl3pPr marL="0" indent="0">
              <a:spcAft>
                <a:spcPts val="899"/>
              </a:spcAft>
              <a:buNone/>
              <a:defRPr sz="999" b="1">
                <a:latin typeface="Arial" panose="020B0604020202020204" pitchFamily="34" charset="0"/>
                <a:cs typeface="Arial" panose="020B0604020202020204" pitchFamily="34" charset="0"/>
              </a:defRPr>
            </a:lvl3pPr>
            <a:lvl4pPr marL="0" indent="0">
              <a:spcAft>
                <a:spcPts val="699"/>
              </a:spcAft>
              <a:buNone/>
              <a:defRPr sz="899" b="1">
                <a:latin typeface="Arial" panose="020B0604020202020204" pitchFamily="34" charset="0"/>
                <a:cs typeface="Arial" panose="020B0604020202020204" pitchFamily="34" charset="0"/>
              </a:defRPr>
            </a:lvl4pPr>
            <a:lvl5pPr marL="0" indent="0">
              <a:spcAft>
                <a:spcPts val="899"/>
              </a:spcAft>
              <a:buNone/>
              <a:defRPr sz="800" b="1">
                <a:latin typeface="Arial" panose="020B0604020202020204" pitchFamily="34" charset="0"/>
                <a:cs typeface="Arial" panose="020B0604020202020204" pitchFamily="34" charset="0"/>
              </a:defRPr>
            </a:lvl5pPr>
            <a:lvl6pPr marL="0" indent="0">
              <a:spcBef>
                <a:spcPts val="0"/>
              </a:spcBef>
              <a:spcAft>
                <a:spcPts val="1598"/>
              </a:spcAft>
              <a:buNone/>
              <a:defRPr sz="999">
                <a:solidFill>
                  <a:schemeClr val="bg2"/>
                </a:solidFill>
                <a:latin typeface="Arial" panose="020B0604020202020204" pitchFamily="34" charset="0"/>
                <a:cs typeface="Arial" panose="020B0604020202020204" pitchFamily="34" charset="0"/>
              </a:defRPr>
            </a:lvl6pPr>
            <a:lvl7pPr marL="0" indent="0">
              <a:spcBef>
                <a:spcPts val="0"/>
              </a:spcBef>
              <a:spcAft>
                <a:spcPts val="200"/>
              </a:spcAft>
              <a:buFont typeface="Arial" panose="020B0604020202020204" pitchFamily="34" charset="0"/>
              <a:buNone/>
              <a:defRPr sz="999">
                <a:solidFill>
                  <a:schemeClr val="bg2"/>
                </a:solidFill>
                <a:latin typeface="Arial" panose="020B0604020202020204" pitchFamily="34" charset="0"/>
                <a:cs typeface="Arial" panose="020B0604020202020204" pitchFamily="34" charset="0"/>
              </a:defRPr>
            </a:lvl7pPr>
            <a:lvl8pPr marL="0" indent="-71933">
              <a:spcBef>
                <a:spcPts val="0"/>
              </a:spcBef>
              <a:spcAft>
                <a:spcPts val="599"/>
              </a:spcAft>
              <a:buClr>
                <a:srgbClr val="FFD500"/>
              </a:buClr>
              <a:buFont typeface="Wingdings" panose="05000000000000000000" pitchFamily="2" charset="2"/>
              <a:buChar char="§"/>
              <a:defRPr sz="999">
                <a:solidFill>
                  <a:schemeClr val="bg2"/>
                </a:solidFill>
                <a:latin typeface="Arial" panose="020B0604020202020204" pitchFamily="34" charset="0"/>
                <a:cs typeface="Arial" panose="020B0604020202020204" pitchFamily="34" charset="0"/>
              </a:defRPr>
            </a:lvl8pPr>
          </a:lstStyle>
          <a:p>
            <a:pPr lvl="1"/>
            <a:r>
              <a:rPr lang="fr-FR"/>
              <a:t>Liste</a:t>
            </a:r>
          </a:p>
          <a:p>
            <a:pPr lvl="5"/>
            <a:r>
              <a:rPr lang="fr-FR" err="1"/>
              <a:t>Chapo</a:t>
            </a:r>
            <a:r>
              <a:rPr lang="fr-FR"/>
              <a:t> </a:t>
            </a:r>
            <a:r>
              <a:rPr lang="fr-FR" err="1"/>
              <a:t>arial</a:t>
            </a:r>
            <a:r>
              <a:rPr lang="fr-FR"/>
              <a:t> </a:t>
            </a:r>
            <a:r>
              <a:rPr lang="fr-FR" err="1"/>
              <a:t>bold</a:t>
            </a:r>
            <a:r>
              <a:rPr lang="fr-FR"/>
              <a:t> 8 pt </a:t>
            </a:r>
            <a:r>
              <a:rPr lang="fr-FR" err="1"/>
              <a:t>Voluptatusam</a:t>
            </a:r>
            <a:r>
              <a:rPr lang="fr-FR"/>
              <a:t> </a:t>
            </a:r>
            <a:r>
              <a:rPr lang="fr-FR" err="1"/>
              <a:t>conse</a:t>
            </a:r>
            <a:r>
              <a:rPr lang="fr-FR"/>
              <a:t> </a:t>
            </a:r>
            <a:r>
              <a:rPr lang="fr-FR" err="1"/>
              <a:t>parum</a:t>
            </a:r>
            <a:r>
              <a:rPr lang="fr-FR"/>
              <a:t> ut </a:t>
            </a:r>
            <a:r>
              <a:rPr lang="fr-FR" err="1"/>
              <a:t>fuga</a:t>
            </a:r>
            <a:r>
              <a:rPr lang="fr-FR"/>
              <a:t>. </a:t>
            </a:r>
            <a:r>
              <a:rPr lang="fr-FR" err="1"/>
              <a:t>Itatis</a:t>
            </a:r>
            <a:r>
              <a:rPr lang="fr-FR"/>
              <a:t> </a:t>
            </a:r>
            <a:r>
              <a:rPr lang="fr-FR" err="1"/>
              <a:t>sandis</a:t>
            </a:r>
            <a:r>
              <a:rPr lang="fr-FR"/>
              <a:t> re </a:t>
            </a:r>
            <a:r>
              <a:rPr lang="fr-FR" err="1"/>
              <a:t>pre</a:t>
            </a:r>
            <a:r>
              <a:rPr lang="fr-FR"/>
              <a:t> </a:t>
            </a:r>
            <a:r>
              <a:rPr lang="fr-FR" err="1"/>
              <a:t>eos</a:t>
            </a:r>
            <a:r>
              <a:rPr lang="fr-FR"/>
              <a:t> </a:t>
            </a:r>
            <a:r>
              <a:rPr lang="fr-FR" err="1"/>
              <a:t>aut</a:t>
            </a:r>
            <a:r>
              <a:rPr lang="fr-FR"/>
              <a:t> qui </a:t>
            </a:r>
            <a:r>
              <a:rPr lang="fr-FR" err="1"/>
              <a:t>nim</a:t>
            </a:r>
            <a:r>
              <a:rPr lang="fr-FR"/>
              <a:t> </a:t>
            </a:r>
            <a:r>
              <a:rPr lang="fr-FR" err="1"/>
              <a:t>reperum</a:t>
            </a:r>
            <a:r>
              <a:rPr lang="fr-FR"/>
              <a:t> </a:t>
            </a:r>
            <a:r>
              <a:rPr lang="fr-FR" err="1"/>
              <a:t>fugitatur</a:t>
            </a:r>
            <a:r>
              <a:rPr lang="fr-FR"/>
              <a:t> </a:t>
            </a:r>
            <a:r>
              <a:rPr lang="fr-FR" err="1"/>
              <a:t>magnimos</a:t>
            </a:r>
            <a:r>
              <a:rPr lang="fr-FR"/>
              <a:t> </a:t>
            </a:r>
            <a:r>
              <a:rPr lang="fr-FR" err="1"/>
              <a:t>restionseque</a:t>
            </a:r>
            <a:r>
              <a:rPr lang="fr-FR"/>
              <a:t> </a:t>
            </a:r>
            <a:r>
              <a:rPr lang="fr-FR" err="1"/>
              <a:t>siminciunt</a:t>
            </a:r>
            <a:r>
              <a:rPr lang="fr-FR"/>
              <a:t> </a:t>
            </a:r>
            <a:r>
              <a:rPr lang="fr-FR" err="1"/>
              <a:t>aliquodipsam</a:t>
            </a:r>
            <a:r>
              <a:rPr lang="fr-FR"/>
              <a:t> </a:t>
            </a:r>
            <a:r>
              <a:rPr lang="fr-FR" err="1"/>
              <a:t>eum</a:t>
            </a:r>
            <a:r>
              <a:rPr lang="fr-FR"/>
              <a:t> </a:t>
            </a:r>
            <a:r>
              <a:rPr lang="fr-FR" err="1"/>
              <a:t>vel</a:t>
            </a:r>
            <a:r>
              <a:rPr lang="fr-FR"/>
              <a:t> </a:t>
            </a:r>
            <a:r>
              <a:rPr lang="fr-FR" err="1"/>
              <a:t>eataspellaut</a:t>
            </a:r>
            <a:r>
              <a:rPr lang="fr-FR"/>
              <a:t> </a:t>
            </a:r>
            <a:r>
              <a:rPr lang="fr-FR" err="1"/>
              <a:t>poreicatem</a:t>
            </a:r>
            <a:r>
              <a:rPr lang="fr-FR"/>
              <a:t> </a:t>
            </a:r>
            <a:r>
              <a:rPr lang="fr-FR" err="1"/>
              <a:t>quae</a:t>
            </a:r>
            <a:r>
              <a:rPr lang="fr-FR"/>
              <a:t>. </a:t>
            </a:r>
          </a:p>
          <a:p>
            <a:pPr lvl="7"/>
            <a:r>
              <a:rPr lang="fr-FR"/>
              <a:t>texte standard </a:t>
            </a:r>
            <a:r>
              <a:rPr lang="fr-FR" err="1"/>
              <a:t>arial</a:t>
            </a:r>
            <a:r>
              <a:rPr lang="fr-FR"/>
              <a:t> 20 pt noir interlignage 36 pt</a:t>
            </a:r>
          </a:p>
          <a:p>
            <a:pPr lvl="7"/>
            <a:r>
              <a:rPr lang="fr-FR" err="1"/>
              <a:t>Comnim</a:t>
            </a:r>
            <a:r>
              <a:rPr lang="fr-FR"/>
              <a:t> et lia </a:t>
            </a:r>
            <a:r>
              <a:rPr lang="fr-FR" err="1"/>
              <a:t>doluptas</a:t>
            </a:r>
            <a:r>
              <a:rPr lang="fr-FR"/>
              <a:t> </a:t>
            </a:r>
            <a:r>
              <a:rPr lang="fr-FR" err="1"/>
              <a:t>molore</a:t>
            </a:r>
            <a:r>
              <a:rPr lang="fr-FR"/>
              <a:t> </a:t>
            </a:r>
            <a:r>
              <a:rPr lang="fr-FR" err="1"/>
              <a:t>elit</a:t>
            </a:r>
            <a:r>
              <a:rPr lang="fr-FR"/>
              <a:t> </a:t>
            </a:r>
            <a:r>
              <a:rPr lang="fr-FR" err="1"/>
              <a:t>occus</a:t>
            </a:r>
            <a:r>
              <a:rPr lang="fr-FR"/>
              <a:t> </a:t>
            </a:r>
            <a:endParaRPr lang="pt-BR"/>
          </a:p>
          <a:p>
            <a:pPr lvl="7"/>
            <a:r>
              <a:rPr lang="pt-BR"/>
              <a:t>Moditas adis evendae </a:t>
            </a:r>
          </a:p>
          <a:p>
            <a:pPr lvl="7"/>
            <a:r>
              <a:rPr lang="pt-BR"/>
              <a:t>Nos intur mo doluptaquas autectem</a:t>
            </a:r>
          </a:p>
          <a:p>
            <a:pPr lvl="1"/>
            <a:r>
              <a:rPr lang="fr-FR"/>
              <a:t>Exergue</a:t>
            </a:r>
          </a:p>
          <a:p>
            <a:pPr lvl="6"/>
            <a:r>
              <a:rPr lang="fr-FR"/>
              <a:t>texte standard </a:t>
            </a:r>
            <a:r>
              <a:rPr lang="fr-FR" err="1"/>
              <a:t>arial</a:t>
            </a:r>
            <a:r>
              <a:rPr lang="fr-FR"/>
              <a:t> 8 pt noir </a:t>
            </a:r>
            <a:r>
              <a:rPr lang="fr-FR" err="1"/>
              <a:t>Henihita</a:t>
            </a:r>
            <a:r>
              <a:rPr lang="fr-FR"/>
              <a:t> </a:t>
            </a:r>
            <a:r>
              <a:rPr lang="fr-FR" err="1"/>
              <a:t>tquatem</a:t>
            </a:r>
            <a:r>
              <a:rPr lang="fr-FR"/>
              <a:t> </a:t>
            </a:r>
            <a:r>
              <a:rPr lang="fr-FR" err="1"/>
              <a:t>eum</a:t>
            </a:r>
            <a:r>
              <a:rPr lang="fr-FR"/>
              <a:t> </a:t>
            </a:r>
            <a:r>
              <a:rPr lang="fr-FR" err="1"/>
              <a:t>repudia</a:t>
            </a:r>
            <a:r>
              <a:rPr lang="fr-FR"/>
              <a:t> </a:t>
            </a:r>
            <a:r>
              <a:rPr lang="fr-FR" err="1"/>
              <a:t>veles</a:t>
            </a:r>
            <a:r>
              <a:rPr lang="fr-FR"/>
              <a:t> et, </a:t>
            </a:r>
            <a:r>
              <a:rPr lang="fr-FR" err="1"/>
              <a:t>comnim</a:t>
            </a:r>
            <a:r>
              <a:rPr lang="fr-FR"/>
              <a:t> et </a:t>
            </a:r>
            <a:r>
              <a:rPr lang="fr-FR" err="1"/>
              <a:t>autectem</a:t>
            </a:r>
            <a:r>
              <a:rPr lang="fr-FR"/>
              <a:t> </a:t>
            </a:r>
            <a:r>
              <a:rPr lang="fr-FR" err="1"/>
              <a:t>haribus</a:t>
            </a:r>
            <a:r>
              <a:rPr lang="fr-FR"/>
              <a:t> </a:t>
            </a:r>
            <a:r>
              <a:rPr lang="fr-FR" err="1"/>
              <a:t>dipsa</a:t>
            </a:r>
            <a:endParaRPr lang="fr-FR"/>
          </a:p>
        </p:txBody>
      </p:sp>
      <p:sp>
        <p:nvSpPr>
          <p:cNvPr id="16" name="Footer Placeholder 4">
            <a:extLst>
              <a:ext uri="{FF2B5EF4-FFF2-40B4-BE49-F238E27FC236}">
                <a16:creationId xmlns:a16="http://schemas.microsoft.com/office/drawing/2014/main" id="{02F85AC0-326B-49BA-B9D5-0440DCF3DBEA}"/>
              </a:ext>
            </a:extLst>
          </p:cNvPr>
          <p:cNvSpPr>
            <a:spLocks noGrp="1"/>
          </p:cNvSpPr>
          <p:nvPr>
            <p:ph type="ftr" sz="quarter" idx="12"/>
          </p:nvPr>
        </p:nvSpPr>
        <p:spPr>
          <a:xfrm>
            <a:off x="649447" y="6447423"/>
            <a:ext cx="2496993" cy="365125"/>
          </a:xfrm>
          <a:prstGeom prst="rect">
            <a:avLst/>
          </a:prstGeom>
        </p:spPr>
        <p:txBody>
          <a:bodyPr lIns="36000" tIns="36000" rIns="36000" bIns="36000" anchor="ctr" anchorCtr="0"/>
          <a:lstStyle>
            <a:lvl1pPr algn="l">
              <a:defRPr sz="674">
                <a:solidFill>
                  <a:schemeClr val="tx1"/>
                </a:solidFill>
                <a:latin typeface="Arial" panose="020B0604020202020204" pitchFamily="34" charset="0"/>
                <a:cs typeface="Arial" panose="020B0604020202020204" pitchFamily="34" charset="0"/>
              </a:defRPr>
            </a:lvl1pPr>
          </a:lstStyle>
          <a:p>
            <a:r>
              <a:rPr lang="fr-FR"/>
              <a:t>Réf. : Comité de pilotage stratégique - AVENIR(s) - 26.09.2023</a:t>
            </a:r>
          </a:p>
        </p:txBody>
      </p:sp>
      <p:cxnSp>
        <p:nvCxnSpPr>
          <p:cNvPr id="17" name="Connecteur droit 16">
            <a:extLst>
              <a:ext uri="{FF2B5EF4-FFF2-40B4-BE49-F238E27FC236}">
                <a16:creationId xmlns:a16="http://schemas.microsoft.com/office/drawing/2014/main" id="{4C1756EB-5497-4029-946A-F3E7A3BA2FB6}"/>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FE36B387-B797-4A4A-AD08-BBDE156A99AD}"/>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F25F54B-46CD-488A-8EAC-52E4948D5116}"/>
              </a:ext>
            </a:extLst>
          </p:cNvPr>
          <p:cNvSpPr/>
          <p:nvPr userDrawn="1"/>
        </p:nvSpPr>
        <p:spPr>
          <a:xfrm>
            <a:off x="901774" y="2"/>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 name="Titre 1">
            <a:extLst>
              <a:ext uri="{FF2B5EF4-FFF2-40B4-BE49-F238E27FC236}">
                <a16:creationId xmlns:a16="http://schemas.microsoft.com/office/drawing/2014/main" id="{FB9A9CA4-BE74-45EF-9824-BF94D5ACD4C3}"/>
              </a:ext>
            </a:extLst>
          </p:cNvPr>
          <p:cNvSpPr>
            <a:spLocks noGrp="1"/>
          </p:cNvSpPr>
          <p:nvPr>
            <p:ph type="title" hasCustomPrompt="1"/>
          </p:nvPr>
        </p:nvSpPr>
        <p:spPr>
          <a:xfrm>
            <a:off x="2476502" y="291371"/>
            <a:ext cx="6346948" cy="263756"/>
          </a:xfrm>
          <a:prstGeom prst="rect">
            <a:avLst/>
          </a:prstGeom>
        </p:spPr>
        <p:txBody>
          <a:bodyPr lIns="36000" tIns="36000" rIns="36000" bIns="36000" anchor="ctr" anchorCtr="0">
            <a:noAutofit/>
          </a:bodyPr>
          <a:lstStyle>
            <a:lvl1pPr>
              <a:defRPr sz="1399" b="1">
                <a:solidFill>
                  <a:schemeClr val="bg2"/>
                </a:solidFill>
                <a:latin typeface="Arial" panose="020B0604020202020204" pitchFamily="34" charset="0"/>
                <a:cs typeface="Arial" panose="020B0604020202020204" pitchFamily="34" charset="0"/>
              </a:defRPr>
            </a:lvl1pPr>
          </a:lstStyle>
          <a:p>
            <a:r>
              <a:rPr lang="fr-FR"/>
              <a:t>Titre</a:t>
            </a:r>
          </a:p>
        </p:txBody>
      </p:sp>
      <p:pic>
        <p:nvPicPr>
          <p:cNvPr id="31" name="Image 30">
            <a:extLst>
              <a:ext uri="{FF2B5EF4-FFF2-40B4-BE49-F238E27FC236}">
                <a16:creationId xmlns:a16="http://schemas.microsoft.com/office/drawing/2014/main" id="{ECCE1E24-EA16-4CDF-948E-E72E553C09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32" name="Image 31">
            <a:extLst>
              <a:ext uri="{FF2B5EF4-FFF2-40B4-BE49-F238E27FC236}">
                <a16:creationId xmlns:a16="http://schemas.microsoft.com/office/drawing/2014/main" id="{262301D5-085B-40D4-A6A7-AEF7607ED1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33" name="Image 32">
            <a:extLst>
              <a:ext uri="{FF2B5EF4-FFF2-40B4-BE49-F238E27FC236}">
                <a16:creationId xmlns:a16="http://schemas.microsoft.com/office/drawing/2014/main" id="{6C8BAC75-732E-4AAC-A776-CA9C186C60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34" name="Espace réservé du texte 43">
            <a:extLst>
              <a:ext uri="{FF2B5EF4-FFF2-40B4-BE49-F238E27FC236}">
                <a16:creationId xmlns:a16="http://schemas.microsoft.com/office/drawing/2014/main" id="{30CA0B02-C01D-4BBB-B24A-4BA042A9DD96}"/>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999" b="0" i="1"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sp>
        <p:nvSpPr>
          <p:cNvPr id="14" name="Espace réservé du numéro de diapositive 5">
            <a:extLst>
              <a:ext uri="{FF2B5EF4-FFF2-40B4-BE49-F238E27FC236}">
                <a16:creationId xmlns:a16="http://schemas.microsoft.com/office/drawing/2014/main" id="{FFF6830A-F637-44F1-A7C1-994A306426F6}"/>
              </a:ext>
            </a:extLst>
          </p:cNvPr>
          <p:cNvSpPr>
            <a:spLocks noGrp="1"/>
          </p:cNvSpPr>
          <p:nvPr>
            <p:ph type="sldNum" sz="quarter" idx="4"/>
          </p:nvPr>
        </p:nvSpPr>
        <p:spPr>
          <a:xfrm>
            <a:off x="354106" y="6448816"/>
            <a:ext cx="237600" cy="36373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166">
              <a:lnSpc>
                <a:spcPct val="90000"/>
              </a:lnSpc>
              <a:spcBef>
                <a:spcPts val="749"/>
              </a:spcBef>
            </a:pPr>
            <a:fld id="{A5052DC5-C85C-404A-8C4C-AA819F32C966}" type="slidenum">
              <a:rPr lang="fr-FR" smtClean="0"/>
              <a:pPr defTabSz="685166">
                <a:lnSpc>
                  <a:spcPct val="90000"/>
                </a:lnSpc>
                <a:spcBef>
                  <a:spcPts val="749"/>
                </a:spcBef>
              </a:pPr>
              <a:t>‹N°›</a:t>
            </a:fld>
            <a:endParaRPr lang="fr-FR"/>
          </a:p>
        </p:txBody>
      </p:sp>
    </p:spTree>
    <p:extLst>
      <p:ext uri="{BB962C8B-B14F-4D97-AF65-F5344CB8AC3E}">
        <p14:creationId xmlns:p14="http://schemas.microsoft.com/office/powerpoint/2010/main" val="4155444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rPr lang="fr-FR"/>
              <a:t>Réf. : Comité de pilotage stratégique - AVENIR(s) - 26.09.2023</a:t>
            </a:r>
            <a:endParaRPr/>
          </a:p>
        </p:txBody>
      </p:sp>
      <p:sp>
        <p:nvSpPr>
          <p:cNvPr id="3" name="PlaceHolder 2"/>
          <p:cNvSpPr>
            <a:spLocks noGrp="1"/>
          </p:cNvSpPr>
          <p:nvPr>
            <p:ph type="sldNum" idx="6"/>
          </p:nvPr>
        </p:nvSpPr>
        <p:spPr/>
        <p:txBody>
          <a:bodyPr/>
          <a:lstStyle/>
          <a:p>
            <a:fld id="{15451DE8-767F-4FA9-A26F-34B137373F8D}" type="slidenum">
              <a:t>‹N°›</a:t>
            </a:fld>
            <a:endParaRPr/>
          </a:p>
        </p:txBody>
      </p:sp>
    </p:spTree>
    <p:extLst>
      <p:ext uri="{BB962C8B-B14F-4D97-AF65-F5344CB8AC3E}">
        <p14:creationId xmlns:p14="http://schemas.microsoft.com/office/powerpoint/2010/main" val="382995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13" name="Graphique 12">
            <a:extLst>
              <a:ext uri="{FF2B5EF4-FFF2-40B4-BE49-F238E27FC236}">
                <a16:creationId xmlns:a16="http://schemas.microsoft.com/office/drawing/2014/main" id="{787260AC-0EAA-42F0-B0FA-33A8501EACD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69000" y="2203965"/>
            <a:ext cx="8775000" cy="3897883"/>
          </a:xfrm>
          <a:prstGeom prst="rect">
            <a:avLst/>
          </a:prstGeom>
        </p:spPr>
      </p:pic>
      <p:sp>
        <p:nvSpPr>
          <p:cNvPr id="1328133" name="Rectangle 5"/>
          <p:cNvSpPr>
            <a:spLocks noGrp="1" noChangeArrowheads="1"/>
          </p:cNvSpPr>
          <p:nvPr>
            <p:ph type="ctrTitle" hasCustomPrompt="1"/>
          </p:nvPr>
        </p:nvSpPr>
        <p:spPr>
          <a:xfrm>
            <a:off x="359569" y="2203964"/>
            <a:ext cx="8790249" cy="1008000"/>
          </a:xfrm>
          <a:prstGeom prst="rect">
            <a:avLst/>
          </a:prstGeom>
          <a:noFill/>
          <a:ln w="3175">
            <a:noFill/>
            <a:prstDash val="solid"/>
          </a:ln>
          <a:effectLst/>
        </p:spPr>
        <p:txBody>
          <a:bodyPr lIns="900000" rIns="36000" bIns="36000" anchor="b"/>
          <a:lstStyle>
            <a:lvl1pPr algn="l">
              <a:defRPr sz="2400" b="1" cap="none" spc="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a:t>
            </a:r>
          </a:p>
        </p:txBody>
      </p:sp>
      <p:sp>
        <p:nvSpPr>
          <p:cNvPr id="1328130" name="Rectangle 2"/>
          <p:cNvSpPr>
            <a:spLocks noGrp="1" noChangeArrowheads="1"/>
          </p:cNvSpPr>
          <p:nvPr>
            <p:ph type="subTitle" idx="1" hasCustomPrompt="1"/>
          </p:nvPr>
        </p:nvSpPr>
        <p:spPr>
          <a:xfrm>
            <a:off x="359569" y="3227835"/>
            <a:ext cx="8790249" cy="2600839"/>
          </a:xfrm>
          <a:noFill/>
          <a:ln w="3175">
            <a:noFill/>
            <a:prstDash val="solid"/>
            <a:miter lim="800000"/>
            <a:headEnd/>
            <a:tailEnd/>
          </a:ln>
          <a:effectLst/>
        </p:spPr>
        <p:txBody>
          <a:bodyPr vert="horz" wrap="square" lIns="900000" tIns="36000" rIns="36000" bIns="36000" numCol="1" anchor="t" anchorCtr="0" compatLnSpc="1"/>
          <a:lstStyle>
            <a:lvl1pPr>
              <a:defRPr lang="fr-FR" sz="2400" b="0" cap="none" spc="0" baseline="0" dirty="0">
                <a:ln>
                  <a:noFill/>
                </a:ln>
                <a:effectLst/>
              </a:defRPr>
            </a:lvl1pPr>
          </a:lstStyle>
          <a:p>
            <a:pPr lvl="0">
              <a:spcBef>
                <a:spcPct val="0"/>
              </a:spcBef>
            </a:pPr>
            <a:r>
              <a:rPr lang="fr-FR"/>
              <a:t>Sous-titre de la présentation sur plusieurs lignes si nécessaire….</a:t>
            </a:r>
          </a:p>
        </p:txBody>
      </p:sp>
      <p:sp>
        <p:nvSpPr>
          <p:cNvPr id="7" name="Espace réservé du pied de page 4">
            <a:extLst>
              <a:ext uri="{FF2B5EF4-FFF2-40B4-BE49-F238E27FC236}">
                <a16:creationId xmlns:a16="http://schemas.microsoft.com/office/drawing/2014/main" id="{9F09A82B-E807-40A7-A01F-0EBC7469A969}"/>
              </a:ext>
            </a:extLst>
          </p:cNvPr>
          <p:cNvSpPr>
            <a:spLocks noGrp="1"/>
          </p:cNvSpPr>
          <p:nvPr>
            <p:ph type="ftr" sz="quarter" idx="11"/>
          </p:nvPr>
        </p:nvSpPr>
        <p:spPr>
          <a:xfrm>
            <a:off x="284095" y="6157903"/>
            <a:ext cx="3780000" cy="252000"/>
          </a:xfrm>
          <a:prstGeom prst="rect">
            <a:avLst/>
          </a:prstGeom>
        </p:spPr>
        <p:txBody>
          <a:bodyPr/>
          <a:lstStyle>
            <a:lvl1pPr>
              <a:defRPr sz="600" b="0">
                <a:solidFill>
                  <a:schemeClr val="tx1"/>
                </a:solidFill>
              </a:defRPr>
            </a:lvl1pPr>
          </a:lstStyle>
          <a:p>
            <a:r>
              <a:rPr lang="fr-FR"/>
              <a:t>O_AVENIR(s)_Prèsentation conférence des recteurs_220106</a:t>
            </a:r>
          </a:p>
        </p:txBody>
      </p:sp>
      <p:pic>
        <p:nvPicPr>
          <p:cNvPr id="10" name="Graphique 9">
            <a:extLst>
              <a:ext uri="{FF2B5EF4-FFF2-40B4-BE49-F238E27FC236}">
                <a16:creationId xmlns:a16="http://schemas.microsoft.com/office/drawing/2014/main" id="{2B82F2E8-765B-4748-B38E-AB9EB38477D5}"/>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0" y="0"/>
            <a:ext cx="9144000" cy="2463800"/>
          </a:xfrm>
          <a:prstGeom prst="rect">
            <a:avLst/>
          </a:prstGeom>
        </p:spPr>
      </p:pic>
    </p:spTree>
    <p:extLst>
      <p:ext uri="{BB962C8B-B14F-4D97-AF65-F5344CB8AC3E}">
        <p14:creationId xmlns:p14="http://schemas.microsoft.com/office/powerpoint/2010/main" val="1772240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0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pic>
        <p:nvPicPr>
          <p:cNvPr id="13" name="Graphique 12">
            <a:extLst>
              <a:ext uri="{FF2B5EF4-FFF2-40B4-BE49-F238E27FC236}">
                <a16:creationId xmlns:a16="http://schemas.microsoft.com/office/drawing/2014/main" id="{787260AC-0EAA-42F0-B0FA-33A8501EACD4}"/>
              </a:ext>
            </a:extLst>
          </p:cNvPr>
          <p:cNvPicPr preferRelativeResize="0">
            <a:picLocks/>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762200" y="-1"/>
            <a:ext cx="7381800" cy="4896000"/>
          </a:xfrm>
          <a:prstGeom prst="rect">
            <a:avLst/>
          </a:prstGeom>
        </p:spPr>
      </p:pic>
      <p:sp>
        <p:nvSpPr>
          <p:cNvPr id="1328133" name="Rectangle 5"/>
          <p:cNvSpPr>
            <a:spLocks noGrp="1" noChangeArrowheads="1"/>
          </p:cNvSpPr>
          <p:nvPr>
            <p:ph type="ctrTitle" hasCustomPrompt="1"/>
          </p:nvPr>
        </p:nvSpPr>
        <p:spPr>
          <a:xfrm>
            <a:off x="1762200" y="3183479"/>
            <a:ext cx="7381800" cy="1008000"/>
          </a:xfrm>
          <a:prstGeom prst="rect">
            <a:avLst/>
          </a:prstGeom>
          <a:noFill/>
          <a:ln w="3175">
            <a:noFill/>
            <a:prstDash val="solid"/>
          </a:ln>
          <a:effectLst/>
        </p:spPr>
        <p:txBody>
          <a:bodyPr lIns="540000" rIns="36000" bIns="36000" anchor="b"/>
          <a:lstStyle>
            <a:lvl1pPr algn="l">
              <a:defRPr sz="2100" b="1" cap="none" spc="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defRPr>
            </a:lvl1pPr>
          </a:lstStyle>
          <a:p>
            <a:r>
              <a:rPr lang="fr-FR"/>
              <a:t>Titre de la présentation</a:t>
            </a:r>
          </a:p>
        </p:txBody>
      </p:sp>
      <p:sp>
        <p:nvSpPr>
          <p:cNvPr id="1328130" name="Rectangle 2"/>
          <p:cNvSpPr>
            <a:spLocks noGrp="1" noChangeArrowheads="1"/>
          </p:cNvSpPr>
          <p:nvPr>
            <p:ph type="subTitle" idx="1" hasCustomPrompt="1"/>
          </p:nvPr>
        </p:nvSpPr>
        <p:spPr>
          <a:xfrm>
            <a:off x="1762200" y="4207350"/>
            <a:ext cx="7381800" cy="670049"/>
          </a:xfrm>
          <a:noFill/>
          <a:ln w="3175">
            <a:noFill/>
            <a:prstDash val="solid"/>
            <a:miter lim="800000"/>
            <a:headEnd/>
            <a:tailEnd/>
          </a:ln>
          <a:effectLst/>
        </p:spPr>
        <p:txBody>
          <a:bodyPr vert="horz" wrap="square" lIns="540000" tIns="36000" rIns="36000" bIns="36000" numCol="1" anchor="t" anchorCtr="0" compatLnSpc="1"/>
          <a:lstStyle>
            <a:lvl1pPr>
              <a:defRPr lang="fr-FR" sz="1500" b="0" cap="none" spc="0" baseline="0" dirty="0">
                <a:ln>
                  <a:noFill/>
                </a:ln>
                <a:effectLst/>
              </a:defRPr>
            </a:lvl1pPr>
          </a:lstStyle>
          <a:p>
            <a:pPr lvl="0">
              <a:spcBef>
                <a:spcPct val="0"/>
              </a:spcBef>
            </a:pPr>
            <a:r>
              <a:rPr lang="fr-FR"/>
              <a:t>Sous-titre de la présentation sur plusieurs lignes si nécessaire….</a:t>
            </a:r>
          </a:p>
        </p:txBody>
      </p:sp>
      <p:sp>
        <p:nvSpPr>
          <p:cNvPr id="7" name="Espace réservé du pied de page 4">
            <a:extLst>
              <a:ext uri="{FF2B5EF4-FFF2-40B4-BE49-F238E27FC236}">
                <a16:creationId xmlns:a16="http://schemas.microsoft.com/office/drawing/2014/main" id="{9F09A82B-E807-40A7-A01F-0EBC7469A969}"/>
              </a:ext>
            </a:extLst>
          </p:cNvPr>
          <p:cNvSpPr>
            <a:spLocks noGrp="1"/>
          </p:cNvSpPr>
          <p:nvPr>
            <p:ph type="ftr" sz="quarter" idx="11"/>
          </p:nvPr>
        </p:nvSpPr>
        <p:spPr>
          <a:xfrm>
            <a:off x="284095" y="6157903"/>
            <a:ext cx="3780000" cy="252000"/>
          </a:xfrm>
          <a:prstGeom prst="rect">
            <a:avLst/>
          </a:prstGeom>
        </p:spPr>
        <p:txBody>
          <a:bodyPr/>
          <a:lstStyle>
            <a:lvl1pPr>
              <a:defRPr sz="600" b="0">
                <a:solidFill>
                  <a:schemeClr val="tx1"/>
                </a:solidFill>
              </a:defRPr>
            </a:lvl1pPr>
          </a:lstStyle>
          <a:p>
            <a:r>
              <a:rPr lang="fr-FR"/>
              <a:t>O_AVENIR(s)_Prèsentation conférence des recteurs_220106</a:t>
            </a:r>
          </a:p>
        </p:txBody>
      </p:sp>
      <p:pic>
        <p:nvPicPr>
          <p:cNvPr id="8" name="Graphique 7">
            <a:extLst>
              <a:ext uri="{FF2B5EF4-FFF2-40B4-BE49-F238E27FC236}">
                <a16:creationId xmlns:a16="http://schemas.microsoft.com/office/drawing/2014/main" id="{513F5E8C-8F93-47A4-B08A-0300EBB8876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0" y="1"/>
            <a:ext cx="9153000" cy="991575"/>
          </a:xfrm>
          <a:prstGeom prst="rect">
            <a:avLst/>
          </a:prstGeom>
        </p:spPr>
      </p:pic>
    </p:spTree>
    <p:extLst>
      <p:ext uri="{BB962C8B-B14F-4D97-AF65-F5344CB8AC3E}">
        <p14:creationId xmlns:p14="http://schemas.microsoft.com/office/powerpoint/2010/main" val="1072009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0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94000" y="0"/>
            <a:ext cx="6750000" cy="990000"/>
          </a:xfrm>
          <a:noFill/>
          <a:ln w="3175">
            <a:noFill/>
            <a:miter lim="800000"/>
            <a:headEnd/>
            <a:tailEnd/>
          </a:ln>
        </p:spPr>
        <p:txBody>
          <a:bodyPr vert="horz" wrap="square" lIns="36000" tIns="36000" rIns="540000" bIns="0" numCol="1" anchor="ctr" anchorCtr="0" compatLnSpc="1"/>
          <a:lstStyle>
            <a:lvl1pPr>
              <a:defRPr lang="fr-FR" sz="1800" dirty="0">
                <a:solidFill>
                  <a:schemeClr val="tx1"/>
                </a:solidFill>
              </a:defRPr>
            </a:lvl1pPr>
          </a:lstStyle>
          <a:p>
            <a:pPr lvl="0"/>
            <a:r>
              <a:rPr lang="fr-FR"/>
              <a:t>cliquez pour modifier le style du titre</a:t>
            </a:r>
          </a:p>
        </p:txBody>
      </p:sp>
      <p:sp>
        <p:nvSpPr>
          <p:cNvPr id="6" name="Espace réservé du pied de page 4"/>
          <p:cNvSpPr>
            <a:spLocks noGrp="1"/>
          </p:cNvSpPr>
          <p:nvPr>
            <p:ph type="ftr" sz="quarter" idx="11"/>
          </p:nvPr>
        </p:nvSpPr>
        <p:spPr>
          <a:xfrm>
            <a:off x="382646" y="6453336"/>
            <a:ext cx="3780000" cy="252000"/>
          </a:xfrm>
          <a:prstGeom prst="rect">
            <a:avLst/>
          </a:prstGeom>
        </p:spPr>
        <p:txBody>
          <a:bodyPr lIns="0"/>
          <a:lstStyle>
            <a:lvl1pPr>
              <a:defRPr sz="675" b="0"/>
            </a:lvl1pPr>
          </a:lstStyle>
          <a:p>
            <a:r>
              <a:rPr lang="fr-FR"/>
              <a:t>O_AVENIR(s)_Prèsentation conférence des recteurs_220106</a:t>
            </a:r>
          </a:p>
        </p:txBody>
      </p:sp>
      <p:sp>
        <p:nvSpPr>
          <p:cNvPr id="5" name="Rectangle 3">
            <a:extLst>
              <a:ext uri="{FF2B5EF4-FFF2-40B4-BE49-F238E27FC236}">
                <a16:creationId xmlns:a16="http://schemas.microsoft.com/office/drawing/2014/main" id="{8433BEE4-C4BC-43CA-8D60-D75B5BF40C96}"/>
              </a:ext>
            </a:extLst>
          </p:cNvPr>
          <p:cNvSpPr>
            <a:spLocks noGrp="1" noChangeArrowheads="1"/>
          </p:cNvSpPr>
          <p:nvPr>
            <p:ph idx="1" hasCustomPrompt="1"/>
          </p:nvPr>
        </p:nvSpPr>
        <p:spPr bwMode="auto">
          <a:xfrm>
            <a:off x="382645" y="1334664"/>
            <a:ext cx="8347817" cy="4860000"/>
          </a:xfrm>
          <a:prstGeom prst="rect">
            <a:avLst/>
          </a:prstGeom>
          <a:noFill/>
          <a:ln w="9525">
            <a:noFill/>
            <a:miter lim="800000"/>
            <a:headEnd/>
            <a:tailEnd/>
          </a:ln>
        </p:spPr>
        <p:txBody>
          <a:bodyPr vert="horz" wrap="square" lIns="1008000" tIns="36000" rIns="36000" bIns="3600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a:t>
            </a:r>
          </a:p>
          <a:p>
            <a:pPr lvl="3"/>
            <a:r>
              <a:rPr lang="fr-FR"/>
              <a:t>Quatrième niveau</a:t>
            </a:r>
          </a:p>
          <a:p>
            <a:pPr lvl="3"/>
            <a:r>
              <a:rPr lang="fr-FR"/>
              <a:t>Standard</a:t>
            </a:r>
          </a:p>
          <a:p>
            <a:pPr lvl="4"/>
            <a:r>
              <a:rPr lang="fr-FR"/>
              <a:t>Tabulation</a:t>
            </a:r>
          </a:p>
        </p:txBody>
      </p:sp>
    </p:spTree>
    <p:extLst>
      <p:ext uri="{BB962C8B-B14F-4D97-AF65-F5344CB8AC3E}">
        <p14:creationId xmlns:p14="http://schemas.microsoft.com/office/powerpoint/2010/main" val="31455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845">
          <p15:clr>
            <a:srgbClr val="FBAE40"/>
          </p15:clr>
        </p15:guide>
        <p15:guide id="2" pos="30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94000" y="0"/>
            <a:ext cx="6750000" cy="990000"/>
          </a:xfrm>
        </p:spPr>
        <p:txBody>
          <a:bodyPr/>
          <a:lstStyle>
            <a:lvl1pPr>
              <a:defRPr sz="1800"/>
            </a:lvl1pPr>
          </a:lstStyle>
          <a:p>
            <a:r>
              <a:rPr lang="fr-FR"/>
              <a:t>cliquez pour modifier le style du titre</a:t>
            </a:r>
          </a:p>
        </p:txBody>
      </p:sp>
      <p:sp>
        <p:nvSpPr>
          <p:cNvPr id="4" name="Espace réservé du pied de page 4">
            <a:extLst>
              <a:ext uri="{FF2B5EF4-FFF2-40B4-BE49-F238E27FC236}">
                <a16:creationId xmlns:a16="http://schemas.microsoft.com/office/drawing/2014/main" id="{247C61D7-76EA-4908-9693-C6D34A41E278}"/>
              </a:ext>
            </a:extLst>
          </p:cNvPr>
          <p:cNvSpPr>
            <a:spLocks noGrp="1"/>
          </p:cNvSpPr>
          <p:nvPr>
            <p:ph type="ftr" sz="quarter" idx="11"/>
          </p:nvPr>
        </p:nvSpPr>
        <p:spPr>
          <a:xfrm>
            <a:off x="382646" y="6453336"/>
            <a:ext cx="3780000" cy="252000"/>
          </a:xfrm>
          <a:prstGeom prst="rect">
            <a:avLst/>
          </a:prstGeom>
        </p:spPr>
        <p:txBody>
          <a:bodyPr lIns="0"/>
          <a:lstStyle>
            <a:lvl1pPr>
              <a:defRPr sz="675" b="0"/>
            </a:lvl1pPr>
          </a:lstStyle>
          <a:p>
            <a:r>
              <a:rPr lang="fr-FR"/>
              <a:t>O_AVENIR(s)_Prèsentation conférence des recteurs_220106</a:t>
            </a:r>
          </a:p>
        </p:txBody>
      </p:sp>
    </p:spTree>
    <p:extLst>
      <p:ext uri="{BB962C8B-B14F-4D97-AF65-F5344CB8AC3E}">
        <p14:creationId xmlns:p14="http://schemas.microsoft.com/office/powerpoint/2010/main" val="137084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PhAnim="0" preserve="1" userDrawn="1">
  <p:cSld name="1_Disposition personnalisée">
    <p:spTree>
      <p:nvGrpSpPr>
        <p:cNvPr id="1" name=""/>
        <p:cNvGrpSpPr/>
        <p:nvPr/>
      </p:nvGrpSpPr>
      <p:grpSpPr bwMode="auto">
        <a:xfrm>
          <a:off x="0" y="0"/>
          <a:ext cx="0" cy="0"/>
          <a:chOff x="0" y="0"/>
          <a:chExt cx="0" cy="0"/>
        </a:xfrm>
      </p:grpSpPr>
      <p:sp>
        <p:nvSpPr>
          <p:cNvPr id="26" name="Footer Placeholder 4"/>
          <p:cNvSpPr>
            <a:spLocks noGrp="1"/>
          </p:cNvSpPr>
          <p:nvPr>
            <p:ph type="ftr" sz="quarter" idx="12"/>
          </p:nvPr>
        </p:nvSpPr>
        <p:spPr bwMode="auto">
          <a:xfrm>
            <a:off x="649447" y="6447423"/>
            <a:ext cx="2496993" cy="365125"/>
          </a:xfrm>
          <a:prstGeom prst="rect">
            <a:avLst/>
          </a:prstGeom>
        </p:spPr>
        <p:txBody>
          <a:bodyPr lIns="36000" tIns="36000" rIns="36000" bIns="36000" anchor="ctr" anchorCtr="0"/>
          <a:lstStyle>
            <a:lvl1pPr algn="l">
              <a:defRPr sz="675">
                <a:solidFill>
                  <a:schemeClr val="tx1"/>
                </a:solidFill>
                <a:latin typeface="Arial"/>
                <a:cs typeface="Arial"/>
              </a:defRPr>
            </a:lvl1pPr>
          </a:lstStyle>
          <a:p>
            <a:pPr>
              <a:defRPr/>
            </a:pPr>
            <a:r>
              <a:rPr lang="fr-FR"/>
              <a:t>GT Parcours Avenir_24_11_23</a:t>
            </a:r>
            <a:endParaRPr/>
          </a:p>
        </p:txBody>
      </p:sp>
      <p:cxnSp>
        <p:nvCxnSpPr>
          <p:cNvPr id="27" name="Connecteur droit 26"/>
          <p:cNvCxnSpPr>
            <a:cxnSpLocks/>
          </p:cNvCxnSpPr>
          <p:nvPr userDrawn="1"/>
        </p:nvCxnSpPr>
        <p:spPr bwMode="auto">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28" name="Connecteur droit 27"/>
          <p:cNvCxnSpPr>
            <a:cxnSpLocks/>
          </p:cNvCxnSpPr>
          <p:nvPr userDrawn="1"/>
        </p:nvCxnSpPr>
        <p:spPr bwMode="auto">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30" name="Rectangle 29"/>
          <p:cNvSpPr/>
          <p:nvPr userDrawn="1"/>
        </p:nvSpPr>
        <p:spPr bwMode="auto">
          <a:xfrm>
            <a:off x="901774" y="2"/>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fr-FR" sz="1800"/>
          </a:p>
        </p:txBody>
      </p:sp>
      <p:sp>
        <p:nvSpPr>
          <p:cNvPr id="31" name="Titre 1"/>
          <p:cNvSpPr>
            <a:spLocks noGrp="1"/>
          </p:cNvSpPr>
          <p:nvPr>
            <p:ph type="title" hasCustomPrompt="1"/>
          </p:nvPr>
        </p:nvSpPr>
        <p:spPr bwMode="auto">
          <a:xfrm>
            <a:off x="2476502" y="291371"/>
            <a:ext cx="6346948" cy="263756"/>
          </a:xfrm>
          <a:prstGeom prst="rect">
            <a:avLst/>
          </a:prstGeom>
        </p:spPr>
        <p:txBody>
          <a:bodyPr lIns="36000" tIns="36000" rIns="36000" bIns="36000" anchor="ctr" anchorCtr="0">
            <a:noAutofit/>
          </a:bodyPr>
          <a:lstStyle>
            <a:lvl1pPr>
              <a:defRPr sz="1388" b="1">
                <a:latin typeface="Arial"/>
                <a:cs typeface="Arial"/>
              </a:defRPr>
            </a:lvl1pPr>
          </a:lstStyle>
          <a:p>
            <a:pPr>
              <a:defRPr/>
            </a:pPr>
            <a:r>
              <a:rPr lang="fr-FR"/>
              <a:t>Titre</a:t>
            </a:r>
            <a:endParaRPr/>
          </a:p>
        </p:txBody>
      </p:sp>
      <p:pic>
        <p:nvPicPr>
          <p:cNvPr id="32" name="Image 31"/>
          <p:cNvPicPr>
            <a:picLocks noChangeAspect="1"/>
          </p:cNvPicPr>
          <p:nvPr userDrawn="1"/>
        </p:nvPicPr>
        <p:blipFill>
          <a:blip r:embed="rId2"/>
          <a:stretch/>
        </p:blipFill>
        <p:spPr bwMode="auto">
          <a:xfrm>
            <a:off x="320551" y="233028"/>
            <a:ext cx="409494" cy="478557"/>
          </a:xfrm>
          <a:prstGeom prst="rect">
            <a:avLst/>
          </a:prstGeom>
        </p:spPr>
      </p:pic>
      <p:pic>
        <p:nvPicPr>
          <p:cNvPr id="33" name="Image 32"/>
          <p:cNvPicPr>
            <a:picLocks noChangeAspect="1"/>
          </p:cNvPicPr>
          <p:nvPr userDrawn="1"/>
        </p:nvPicPr>
        <p:blipFill>
          <a:blip r:embed="rId3"/>
          <a:stretch/>
        </p:blipFill>
        <p:spPr bwMode="auto">
          <a:xfrm>
            <a:off x="1064895" y="233573"/>
            <a:ext cx="900000" cy="467860"/>
          </a:xfrm>
          <a:prstGeom prst="rect">
            <a:avLst/>
          </a:prstGeom>
        </p:spPr>
      </p:pic>
      <p:pic>
        <p:nvPicPr>
          <p:cNvPr id="34" name="Image 33"/>
          <p:cNvPicPr>
            <a:picLocks noChangeAspect="1"/>
          </p:cNvPicPr>
          <p:nvPr userDrawn="1"/>
        </p:nvPicPr>
        <p:blipFill>
          <a:blip r:embed="rId4"/>
          <a:stretch/>
        </p:blipFill>
        <p:spPr bwMode="auto">
          <a:xfrm>
            <a:off x="8974210" y="2"/>
            <a:ext cx="162752" cy="954155"/>
          </a:xfrm>
          <a:prstGeom prst="rect">
            <a:avLst/>
          </a:prstGeom>
        </p:spPr>
      </p:pic>
      <p:sp>
        <p:nvSpPr>
          <p:cNvPr id="35" name="Espace réservé du texte 43"/>
          <p:cNvSpPr>
            <a:spLocks noGrp="1"/>
          </p:cNvSpPr>
          <p:nvPr>
            <p:ph type="body" sz="quarter" idx="14" hasCustomPrompt="1"/>
          </p:nvPr>
        </p:nvSpPr>
        <p:spPr bwMode="auto">
          <a:xfrm>
            <a:off x="2474177" y="555019"/>
            <a:ext cx="6353986" cy="263756"/>
          </a:xfrm>
          <a:prstGeom prst="rect">
            <a:avLst/>
          </a:prstGeom>
        </p:spPr>
        <p:txBody>
          <a:bodyPr lIns="36000" tIns="36000" rIns="36000" bIns="36000" anchor="ctr" anchorCtr="0">
            <a:noAutofit/>
          </a:bodyPr>
          <a:lstStyle>
            <a:lvl1pPr marL="0" indent="0">
              <a:buNone/>
              <a:defRPr lang="fr-FR" sz="1013" b="0" i="1">
                <a:solidFill>
                  <a:schemeClr val="bg2"/>
                </a:solidFill>
                <a:latin typeface="Arial"/>
                <a:ea typeface="+mn-ea"/>
                <a:cs typeface="Arial"/>
              </a:defRPr>
            </a:lvl1pPr>
          </a:lstStyle>
          <a:p>
            <a:pPr lvl="0">
              <a:defRPr/>
            </a:pPr>
            <a:r>
              <a:rPr lang="fr-FR"/>
              <a:t>Sous titre</a:t>
            </a:r>
            <a:endParaRPr/>
          </a:p>
        </p:txBody>
      </p:sp>
      <p:sp>
        <p:nvSpPr>
          <p:cNvPr id="12" name="Espace réservé du numéro de diapositive 5"/>
          <p:cNvSpPr>
            <a:spLocks noGrp="1"/>
          </p:cNvSpPr>
          <p:nvPr>
            <p:ph type="sldNum" sz="quarter" idx="4"/>
          </p:nvPr>
        </p:nvSpPr>
        <p:spPr bwMode="auto">
          <a:xfrm>
            <a:off x="354106" y="6448816"/>
            <a:ext cx="237600" cy="363730"/>
          </a:xfrm>
          <a:prstGeom prst="rect">
            <a:avLst/>
          </a:prstGeom>
        </p:spPr>
        <p:txBody>
          <a:bodyPr vert="horz" lIns="36000" tIns="36000" rIns="36000" bIns="36000" rtlCol="0" anchor="ctr" anchorCtr="0">
            <a:noAutofit/>
          </a:bodyPr>
          <a:lstStyle>
            <a:lvl1pPr>
              <a:defRPr lang="fr-FR" sz="675">
                <a:latin typeface="Arial"/>
                <a:cs typeface="Arial"/>
              </a:defRPr>
            </a:lvl1pPr>
          </a:lstStyle>
          <a:p>
            <a:pPr defTabSz="685166">
              <a:lnSpc>
                <a:spcPct val="90000"/>
              </a:lnSpc>
              <a:spcBef>
                <a:spcPts val="749"/>
              </a:spcBef>
              <a:defRPr/>
            </a:pPr>
            <a:fld id="{A5052DC5-C85C-404A-8C4C-AA819F32C966}" type="slidenum">
              <a:rPr lang="fr-FR" smtClean="0"/>
              <a:pPr defTabSz="685166">
                <a:lnSpc>
                  <a:spcPct val="90000"/>
                </a:lnSpc>
                <a:spcBef>
                  <a:spcPts val="749"/>
                </a:spcBef>
                <a:defRPr/>
              </a:pPr>
              <a:t>‹N°›</a:t>
            </a:fld>
            <a:endParaRPr lang="fr-FR"/>
          </a:p>
        </p:txBody>
      </p:sp>
    </p:spTree>
    <p:extLst>
      <p:ext uri="{BB962C8B-B14F-4D97-AF65-F5344CB8AC3E}">
        <p14:creationId xmlns:p14="http://schemas.microsoft.com/office/powerpoint/2010/main" val="267932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02576" y="389195"/>
            <a:ext cx="5393081" cy="874434"/>
          </a:xfrm>
        </p:spPr>
        <p:txBody>
          <a:bodyPr anchor="ctr">
            <a:normAutofit/>
          </a:bodyPr>
          <a:lstStyle>
            <a:lvl1pPr algn="r">
              <a:defRPr sz="2800" b="1" i="0">
                <a:solidFill>
                  <a:srgbClr val="3DA9A6"/>
                </a:solidFill>
                <a:latin typeface="+mn-lt"/>
                <a:ea typeface="Marianne ExtraBold"/>
                <a:cs typeface="Marianne ExtraBold"/>
              </a:defRPr>
            </a:lvl1pPr>
          </a:lstStyle>
          <a:p>
            <a:r>
              <a:rPr lang="fr-FR" dirty="0"/>
              <a:t>Cliquez et modifiez le titre</a:t>
            </a:r>
            <a:endParaRPr lang="en-US" dirty="0"/>
          </a:p>
        </p:txBody>
      </p:sp>
      <p:sp>
        <p:nvSpPr>
          <p:cNvPr id="3" name="Text Placeholder 2"/>
          <p:cNvSpPr>
            <a:spLocks noGrp="1"/>
          </p:cNvSpPr>
          <p:nvPr>
            <p:ph type="body" idx="1"/>
          </p:nvPr>
        </p:nvSpPr>
        <p:spPr>
          <a:xfrm>
            <a:off x="395999" y="1528618"/>
            <a:ext cx="8399658" cy="4349667"/>
          </a:xfrm>
        </p:spPr>
        <p:txBody>
          <a:bodyPr/>
          <a:lstStyle>
            <a:lvl1pPr marL="0" indent="0">
              <a:buNone/>
              <a:defRPr sz="2400">
                <a:solidFill>
                  <a:schemeClr val="tx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E15702-90EC-470A-9083-9E6C9AFD0A23}"/>
              </a:ext>
            </a:extLst>
          </p:cNvPr>
          <p:cNvSpPr/>
          <p:nvPr userDrawn="1"/>
        </p:nvSpPr>
        <p:spPr>
          <a:xfrm>
            <a:off x="901774" y="2"/>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Image 12">
            <a:extLst>
              <a:ext uri="{FF2B5EF4-FFF2-40B4-BE49-F238E27FC236}">
                <a16:creationId xmlns:a16="http://schemas.microsoft.com/office/drawing/2014/main" id="{034D9E1E-B995-48E9-BE14-BA5B8A46A5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14" name="Image 13">
            <a:extLst>
              <a:ext uri="{FF2B5EF4-FFF2-40B4-BE49-F238E27FC236}">
                <a16:creationId xmlns:a16="http://schemas.microsoft.com/office/drawing/2014/main" id="{D79CB7CE-0F24-426B-8A3C-489E37CE6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15" name="Image 14">
            <a:extLst>
              <a:ext uri="{FF2B5EF4-FFF2-40B4-BE49-F238E27FC236}">
                <a16:creationId xmlns:a16="http://schemas.microsoft.com/office/drawing/2014/main" id="{8B20A7F3-71E5-4C46-8149-1EFEE04B00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3" name="Espace réservé du contenu 2">
            <a:extLst>
              <a:ext uri="{FF2B5EF4-FFF2-40B4-BE49-F238E27FC236}">
                <a16:creationId xmlns:a16="http://schemas.microsoft.com/office/drawing/2014/main" id="{1514BA5F-0214-491B-93AD-5AF9B9660315}"/>
              </a:ext>
            </a:extLst>
          </p:cNvPr>
          <p:cNvSpPr>
            <a:spLocks noGrp="1"/>
          </p:cNvSpPr>
          <p:nvPr>
            <p:ph idx="1"/>
          </p:nvPr>
        </p:nvSpPr>
        <p:spPr>
          <a:xfrm>
            <a:off x="809624" y="1259480"/>
            <a:ext cx="8013600" cy="4987382"/>
          </a:xfrm>
        </p:spPr>
        <p:txBody>
          <a:bodyPr anchor="t"/>
          <a:lstStyle>
            <a:lvl1pPr marL="0" indent="0">
              <a:buClr>
                <a:srgbClr val="FFD500"/>
              </a:buClr>
              <a:buFont typeface="Wingdings" panose="05000000000000000000" pitchFamily="2" charset="2"/>
              <a:buNone/>
              <a:defRPr sz="1399" b="1">
                <a:latin typeface="Arial" panose="020B0604020202020204" pitchFamily="34" charset="0"/>
                <a:cs typeface="Arial" panose="020B0604020202020204" pitchFamily="34" charset="0"/>
              </a:defRPr>
            </a:lvl1pPr>
            <a:lvl2pPr marL="345281" indent="-171292">
              <a:buClr>
                <a:srgbClr val="FFD500"/>
              </a:buClr>
              <a:buFont typeface="Wingdings" panose="05000000000000000000" pitchFamily="2" charset="2"/>
              <a:buChar char="§"/>
              <a:defRPr sz="1199">
                <a:latin typeface="Arial" panose="020B0604020202020204" pitchFamily="34" charset="0"/>
                <a:cs typeface="Arial" panose="020B0604020202020204" pitchFamily="34" charset="0"/>
              </a:defRPr>
            </a:lvl2pPr>
            <a:lvl3pPr marL="517921" indent="-171292">
              <a:buClr>
                <a:srgbClr val="FFD500"/>
              </a:buClr>
              <a:buFont typeface="Wingdings" panose="05000000000000000000" pitchFamily="2" charset="2"/>
              <a:buChar char="§"/>
              <a:defRPr sz="999">
                <a:latin typeface="Arial" panose="020B0604020202020204" pitchFamily="34" charset="0"/>
                <a:cs typeface="Arial" panose="020B0604020202020204" pitchFamily="34" charset="0"/>
              </a:defRPr>
            </a:lvl3pPr>
            <a:lvl4pPr marL="1199040" indent="-171292">
              <a:buClr>
                <a:srgbClr val="FFD500"/>
              </a:buClr>
              <a:buFont typeface="Wingdings" panose="05000000000000000000" pitchFamily="2" charset="2"/>
              <a:buChar char="§"/>
              <a:defRPr sz="1399">
                <a:latin typeface="Arial" panose="020B0604020202020204" pitchFamily="34" charset="0"/>
                <a:cs typeface="Arial" panose="020B0604020202020204" pitchFamily="34" charset="0"/>
              </a:defRPr>
            </a:lvl4pPr>
            <a:lvl5pPr marL="1541623" indent="-171292">
              <a:buClr>
                <a:srgbClr val="FFD500"/>
              </a:buClr>
              <a:buFont typeface="Wingdings" panose="05000000000000000000" pitchFamily="2" charset="2"/>
              <a:buChar char="§"/>
              <a:defRPr sz="1399">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p:txBody>
      </p:sp>
      <p:sp>
        <p:nvSpPr>
          <p:cNvPr id="7" name="Footer Placeholder 4">
            <a:extLst>
              <a:ext uri="{FF2B5EF4-FFF2-40B4-BE49-F238E27FC236}">
                <a16:creationId xmlns:a16="http://schemas.microsoft.com/office/drawing/2014/main" id="{438B68B5-5A75-4D67-9500-6AA45C2C81AB}"/>
              </a:ext>
            </a:extLst>
          </p:cNvPr>
          <p:cNvSpPr>
            <a:spLocks noGrp="1"/>
          </p:cNvSpPr>
          <p:nvPr>
            <p:ph type="ftr" sz="quarter" idx="12"/>
          </p:nvPr>
        </p:nvSpPr>
        <p:spPr>
          <a:xfrm>
            <a:off x="649447" y="6447423"/>
            <a:ext cx="2496993" cy="365125"/>
          </a:xfrm>
          <a:prstGeom prst="rect">
            <a:avLst/>
          </a:prstGeom>
        </p:spPr>
        <p:txBody>
          <a:bodyPr lIns="36000" tIns="36000" rIns="36000" bIns="36000" anchor="ctr" anchorCtr="0"/>
          <a:lstStyle>
            <a:lvl1pPr algn="l">
              <a:defRPr sz="674">
                <a:solidFill>
                  <a:schemeClr val="tx1"/>
                </a:solidFill>
                <a:latin typeface="Arial" panose="020B0604020202020204" pitchFamily="34" charset="0"/>
                <a:cs typeface="Arial" panose="020B0604020202020204" pitchFamily="34" charset="0"/>
              </a:defRPr>
            </a:lvl1pPr>
          </a:lstStyle>
          <a:p>
            <a:r>
              <a:rPr lang="fr-FR"/>
              <a:t>Réf. : </a:t>
            </a:r>
          </a:p>
        </p:txBody>
      </p:sp>
      <p:cxnSp>
        <p:nvCxnSpPr>
          <p:cNvPr id="8" name="Connecteur droit 7">
            <a:extLst>
              <a:ext uri="{FF2B5EF4-FFF2-40B4-BE49-F238E27FC236}">
                <a16:creationId xmlns:a16="http://schemas.microsoft.com/office/drawing/2014/main" id="{7425DC76-6CA8-4D9A-A454-745281CDB78D}"/>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829AA64-7169-4A52-BC67-49CDE5D82963}"/>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5">
            <a:extLst>
              <a:ext uri="{FF2B5EF4-FFF2-40B4-BE49-F238E27FC236}">
                <a16:creationId xmlns:a16="http://schemas.microsoft.com/office/drawing/2014/main" id="{55498671-BBAB-43C4-B75B-0B88C1112B2D}"/>
              </a:ext>
            </a:extLst>
          </p:cNvPr>
          <p:cNvSpPr>
            <a:spLocks noGrp="1"/>
          </p:cNvSpPr>
          <p:nvPr>
            <p:ph type="sldNum" sz="quarter" idx="4"/>
          </p:nvPr>
        </p:nvSpPr>
        <p:spPr>
          <a:xfrm>
            <a:off x="354106" y="6448816"/>
            <a:ext cx="237600" cy="36373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166">
              <a:lnSpc>
                <a:spcPct val="90000"/>
              </a:lnSpc>
              <a:spcBef>
                <a:spcPts val="749"/>
              </a:spcBef>
            </a:pPr>
            <a:fld id="{A5052DC5-C85C-404A-8C4C-AA819F32C966}" type="slidenum">
              <a:rPr lang="fr-FR" smtClean="0"/>
              <a:pPr defTabSz="685166">
                <a:lnSpc>
                  <a:spcPct val="90000"/>
                </a:lnSpc>
                <a:spcBef>
                  <a:spcPts val="749"/>
                </a:spcBef>
              </a:pPr>
              <a:t>‹N°›</a:t>
            </a:fld>
            <a:endParaRPr lang="fr-FR"/>
          </a:p>
        </p:txBody>
      </p:sp>
      <p:sp>
        <p:nvSpPr>
          <p:cNvPr id="16" name="Titre 1">
            <a:extLst>
              <a:ext uri="{FF2B5EF4-FFF2-40B4-BE49-F238E27FC236}">
                <a16:creationId xmlns:a16="http://schemas.microsoft.com/office/drawing/2014/main" id="{A9CCA25C-4F23-4AE8-B2BA-B97081ED828C}"/>
              </a:ext>
            </a:extLst>
          </p:cNvPr>
          <p:cNvSpPr>
            <a:spLocks noGrp="1"/>
          </p:cNvSpPr>
          <p:nvPr>
            <p:ph type="title" hasCustomPrompt="1"/>
          </p:nvPr>
        </p:nvSpPr>
        <p:spPr>
          <a:xfrm>
            <a:off x="2476502" y="291371"/>
            <a:ext cx="6346948" cy="263756"/>
          </a:xfrm>
          <a:prstGeom prst="rect">
            <a:avLst/>
          </a:prstGeom>
        </p:spPr>
        <p:txBody>
          <a:bodyPr lIns="36000" tIns="36000" rIns="36000" bIns="36000" anchor="ctr" anchorCtr="0">
            <a:noAutofit/>
          </a:bodyPr>
          <a:lstStyle>
            <a:lvl1pPr>
              <a:defRPr sz="1399" b="1">
                <a:latin typeface="Arial" panose="020B0604020202020204" pitchFamily="34" charset="0"/>
                <a:cs typeface="Arial" panose="020B0604020202020204" pitchFamily="34" charset="0"/>
              </a:defRPr>
            </a:lvl1pPr>
          </a:lstStyle>
          <a:p>
            <a:r>
              <a:rPr lang="fr-FR"/>
              <a:t>Titre</a:t>
            </a:r>
          </a:p>
        </p:txBody>
      </p:sp>
      <p:pic>
        <p:nvPicPr>
          <p:cNvPr id="18" name="Image 17">
            <a:extLst>
              <a:ext uri="{FF2B5EF4-FFF2-40B4-BE49-F238E27FC236}">
                <a16:creationId xmlns:a16="http://schemas.microsoft.com/office/drawing/2014/main" id="{7B50DAC5-BDFA-442D-BA75-518B243D49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19" name="Espace réservé du texte 43">
            <a:extLst>
              <a:ext uri="{FF2B5EF4-FFF2-40B4-BE49-F238E27FC236}">
                <a16:creationId xmlns:a16="http://schemas.microsoft.com/office/drawing/2014/main" id="{95C5CB13-B34E-47B7-9A8B-14FF04B94453}"/>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999" b="0" i="1" kern="1200" baseline="0" dirty="0">
                <a:solidFill>
                  <a:schemeClr val="tx1"/>
                </a:solidFill>
                <a:latin typeface="Arial" panose="020B0604020202020204" pitchFamily="34" charset="0"/>
                <a:ea typeface="+mn-ea"/>
                <a:cs typeface="Arial" panose="020B0604020202020204" pitchFamily="34" charset="0"/>
              </a:defRPr>
            </a:lvl1pPr>
          </a:lstStyle>
          <a:p>
            <a:pPr lvl="0"/>
            <a:r>
              <a:rPr lang="fr-FR"/>
              <a:t>Sous titre</a:t>
            </a:r>
          </a:p>
        </p:txBody>
      </p:sp>
    </p:spTree>
    <p:extLst>
      <p:ext uri="{BB962C8B-B14F-4D97-AF65-F5344CB8AC3E}">
        <p14:creationId xmlns:p14="http://schemas.microsoft.com/office/powerpoint/2010/main" val="3392605811"/>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94000" y="0"/>
            <a:ext cx="6750000" cy="990000"/>
          </a:xfrm>
        </p:spPr>
        <p:txBody>
          <a:bodyPr/>
          <a:lstStyle/>
          <a:p>
            <a:r>
              <a:rPr lang="fr-FR"/>
              <a:t>cliquez pour modifier le style du titre</a:t>
            </a:r>
          </a:p>
        </p:txBody>
      </p:sp>
      <p:sp>
        <p:nvSpPr>
          <p:cNvPr id="4" name="Espace réservé du pied de page 4">
            <a:extLst>
              <a:ext uri="{FF2B5EF4-FFF2-40B4-BE49-F238E27FC236}">
                <a16:creationId xmlns:a16="http://schemas.microsoft.com/office/drawing/2014/main" id="{247C61D7-76EA-4908-9693-C6D34A41E278}"/>
              </a:ext>
            </a:extLst>
          </p:cNvPr>
          <p:cNvSpPr>
            <a:spLocks noGrp="1"/>
          </p:cNvSpPr>
          <p:nvPr>
            <p:ph type="ftr" sz="quarter" idx="11"/>
          </p:nvPr>
        </p:nvSpPr>
        <p:spPr>
          <a:xfrm>
            <a:off x="382646" y="6453336"/>
            <a:ext cx="3780000" cy="252000"/>
          </a:xfrm>
          <a:prstGeom prst="rect">
            <a:avLst/>
          </a:prstGeom>
        </p:spPr>
        <p:txBody>
          <a:bodyPr lIns="0"/>
          <a:lstStyle>
            <a:lvl1pPr>
              <a:defRPr sz="675" b="0"/>
            </a:lvl1pPr>
          </a:lstStyle>
          <a:p>
            <a:r>
              <a:rPr lang="fr-FR"/>
              <a:t>Nom de la direction ou service / Titre présentation / Date</a:t>
            </a:r>
          </a:p>
        </p:txBody>
      </p:sp>
    </p:spTree>
    <p:extLst>
      <p:ext uri="{BB962C8B-B14F-4D97-AF65-F5344CB8AC3E}">
        <p14:creationId xmlns:p14="http://schemas.microsoft.com/office/powerpoint/2010/main" val="3255732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94000" y="0"/>
            <a:ext cx="6750000" cy="990000"/>
          </a:xfrm>
        </p:spPr>
        <p:txBody>
          <a:bodyPr/>
          <a:lstStyle/>
          <a:p>
            <a:r>
              <a:rPr lang="fr-FR"/>
              <a:t>cliquez pour modifier le style du titre</a:t>
            </a:r>
          </a:p>
        </p:txBody>
      </p:sp>
      <p:sp>
        <p:nvSpPr>
          <p:cNvPr id="4" name="Espace réservé du pied de page 4">
            <a:extLst>
              <a:ext uri="{FF2B5EF4-FFF2-40B4-BE49-F238E27FC236}">
                <a16:creationId xmlns:a16="http://schemas.microsoft.com/office/drawing/2014/main" id="{247C61D7-76EA-4908-9693-C6D34A41E278}"/>
              </a:ext>
            </a:extLst>
          </p:cNvPr>
          <p:cNvSpPr>
            <a:spLocks noGrp="1"/>
          </p:cNvSpPr>
          <p:nvPr>
            <p:ph type="ftr" sz="quarter" idx="11"/>
          </p:nvPr>
        </p:nvSpPr>
        <p:spPr>
          <a:xfrm>
            <a:off x="382646" y="6453336"/>
            <a:ext cx="3780000" cy="252000"/>
          </a:xfrm>
          <a:prstGeom prst="rect">
            <a:avLst/>
          </a:prstGeom>
        </p:spPr>
        <p:txBody>
          <a:bodyPr lIns="0"/>
          <a:lstStyle>
            <a:lvl1pPr>
              <a:defRPr sz="675" b="0"/>
            </a:lvl1pPr>
          </a:lstStyle>
          <a:p>
            <a:r>
              <a:rPr lang="fr-FR"/>
              <a:t>Nom de la direction ou service / Titre présentation / Date</a:t>
            </a:r>
          </a:p>
        </p:txBody>
      </p:sp>
    </p:spTree>
    <p:extLst>
      <p:ext uri="{BB962C8B-B14F-4D97-AF65-F5344CB8AC3E}">
        <p14:creationId xmlns:p14="http://schemas.microsoft.com/office/powerpoint/2010/main" val="35050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D2295-04FA-41E2-86B8-0B0580823500}"/>
              </a:ext>
            </a:extLst>
          </p:cNvPr>
          <p:cNvSpPr/>
          <p:nvPr userDrawn="1"/>
        </p:nvSpPr>
        <p:spPr>
          <a:xfrm>
            <a:off x="1627800" y="1"/>
            <a:ext cx="750916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le 1"/>
          <p:cNvSpPr>
            <a:spLocks noGrp="1"/>
          </p:cNvSpPr>
          <p:nvPr>
            <p:ph type="ctrTitle" hasCustomPrompt="1"/>
          </p:nvPr>
        </p:nvSpPr>
        <p:spPr>
          <a:xfrm>
            <a:off x="1920970" y="4016426"/>
            <a:ext cx="6858000" cy="662581"/>
          </a:xfrm>
          <a:prstGeom prst="rect">
            <a:avLst/>
          </a:prstGeom>
        </p:spPr>
        <p:txBody>
          <a:bodyPr lIns="36000" tIns="36000" rIns="36000" bIns="36000" anchor="ctr" anchorCtr="0">
            <a:noAutofit/>
          </a:bodyPr>
          <a:lstStyle>
            <a:lvl1pPr algn="l">
              <a:defRPr sz="3377" b="1">
                <a:solidFill>
                  <a:schemeClr val="bg2"/>
                </a:solidFill>
                <a:latin typeface="Arial" panose="020B0604020202020204" pitchFamily="34" charset="0"/>
                <a:cs typeface="Arial" panose="020B0604020202020204" pitchFamily="34" charset="0"/>
              </a:defRPr>
            </a:lvl1pPr>
          </a:lstStyle>
          <a:p>
            <a:r>
              <a:rPr lang="fr-FR"/>
              <a:t>Titre</a:t>
            </a:r>
            <a:endParaRPr lang="en-US"/>
          </a:p>
        </p:txBody>
      </p:sp>
      <p:sp>
        <p:nvSpPr>
          <p:cNvPr id="3" name="Subtitle 2"/>
          <p:cNvSpPr>
            <a:spLocks noGrp="1"/>
          </p:cNvSpPr>
          <p:nvPr>
            <p:ph type="subTitle" idx="1" hasCustomPrompt="1"/>
          </p:nvPr>
        </p:nvSpPr>
        <p:spPr>
          <a:xfrm>
            <a:off x="1920970" y="4755374"/>
            <a:ext cx="6858000" cy="423300"/>
          </a:xfrm>
          <a:prstGeom prst="rect">
            <a:avLst/>
          </a:prstGeom>
        </p:spPr>
        <p:txBody>
          <a:bodyPr lIns="36000" tIns="36000" rIns="36000" bIns="36000" anchor="ctr" anchorCtr="0">
            <a:noAutofit/>
          </a:bodyPr>
          <a:lstStyle>
            <a:lvl1pPr marL="0" indent="0" algn="l">
              <a:buNone/>
              <a:defRPr sz="1949" b="1">
                <a:solidFill>
                  <a:schemeClr val="bg2"/>
                </a:solidFill>
                <a:latin typeface="Arial" panose="020B0604020202020204" pitchFamily="34" charset="0"/>
                <a:cs typeface="Arial" panose="020B0604020202020204" pitchFamily="34" charset="0"/>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fr-FR"/>
              <a:t>SOUS TITRE GÉNÉRAL</a:t>
            </a:r>
            <a:endParaRPr lang="en-US"/>
          </a:p>
        </p:txBody>
      </p:sp>
      <p:pic>
        <p:nvPicPr>
          <p:cNvPr id="11" name="Image 10">
            <a:extLst>
              <a:ext uri="{FF2B5EF4-FFF2-40B4-BE49-F238E27FC236}">
                <a16:creationId xmlns:a16="http://schemas.microsoft.com/office/drawing/2014/main" id="{8DF48EF9-E623-485F-B83E-AEAF03F8A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1" y="495661"/>
            <a:ext cx="993734" cy="1161330"/>
          </a:xfrm>
          <a:prstGeom prst="rect">
            <a:avLst/>
          </a:prstGeom>
        </p:spPr>
      </p:pic>
      <p:pic>
        <p:nvPicPr>
          <p:cNvPr id="13" name="Image 12">
            <a:extLst>
              <a:ext uri="{FF2B5EF4-FFF2-40B4-BE49-F238E27FC236}">
                <a16:creationId xmlns:a16="http://schemas.microsoft.com/office/drawing/2014/main" id="{061B3030-8E56-49E0-AA7B-E457637B9F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4141" y="491704"/>
            <a:ext cx="2249619" cy="1169450"/>
          </a:xfrm>
          <a:prstGeom prst="rect">
            <a:avLst/>
          </a:prstGeom>
        </p:spPr>
      </p:pic>
      <p:pic>
        <p:nvPicPr>
          <p:cNvPr id="15" name="Image 14">
            <a:extLst>
              <a:ext uri="{FF2B5EF4-FFF2-40B4-BE49-F238E27FC236}">
                <a16:creationId xmlns:a16="http://schemas.microsoft.com/office/drawing/2014/main" id="{163141EE-BD1E-488C-A472-FCEF10136D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7181" y="-1"/>
            <a:ext cx="1169782" cy="6858000"/>
          </a:xfrm>
          <a:prstGeom prst="rect">
            <a:avLst/>
          </a:prstGeom>
        </p:spPr>
      </p:pic>
      <p:cxnSp>
        <p:nvCxnSpPr>
          <p:cNvPr id="18" name="Connecteur droit 17">
            <a:extLst>
              <a:ext uri="{FF2B5EF4-FFF2-40B4-BE49-F238E27FC236}">
                <a16:creationId xmlns:a16="http://schemas.microsoft.com/office/drawing/2014/main" id="{EA083E14-FB1B-48CA-938A-3EA2DCA26C30}"/>
              </a:ext>
            </a:extLst>
          </p:cNvPr>
          <p:cNvCxnSpPr/>
          <p:nvPr userDrawn="1"/>
        </p:nvCxnSpPr>
        <p:spPr>
          <a:xfrm>
            <a:off x="1627799" y="4014102"/>
            <a:ext cx="0" cy="1061199"/>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065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D2295-04FA-41E2-86B8-0B0580823500}"/>
              </a:ext>
            </a:extLst>
          </p:cNvPr>
          <p:cNvSpPr/>
          <p:nvPr userDrawn="1"/>
        </p:nvSpPr>
        <p:spPr>
          <a:xfrm>
            <a:off x="1627800" y="1"/>
            <a:ext cx="750916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le 1"/>
          <p:cNvSpPr>
            <a:spLocks noGrp="1"/>
          </p:cNvSpPr>
          <p:nvPr>
            <p:ph type="ctrTitle" hasCustomPrompt="1"/>
          </p:nvPr>
        </p:nvSpPr>
        <p:spPr>
          <a:xfrm>
            <a:off x="1920970" y="4016426"/>
            <a:ext cx="6858000" cy="662581"/>
          </a:xfrm>
          <a:prstGeom prst="rect">
            <a:avLst/>
          </a:prstGeom>
        </p:spPr>
        <p:txBody>
          <a:bodyPr lIns="36000" tIns="36000" rIns="36000" bIns="36000" anchor="ctr" anchorCtr="0">
            <a:noAutofit/>
          </a:bodyPr>
          <a:lstStyle>
            <a:lvl1pPr algn="l">
              <a:defRPr sz="3377" b="1">
                <a:solidFill>
                  <a:schemeClr val="bg2"/>
                </a:solidFill>
                <a:latin typeface="Arial" panose="020B0604020202020204" pitchFamily="34" charset="0"/>
                <a:cs typeface="Arial" panose="020B0604020202020204" pitchFamily="34" charset="0"/>
              </a:defRPr>
            </a:lvl1pPr>
          </a:lstStyle>
          <a:p>
            <a:r>
              <a:rPr lang="fr-FR"/>
              <a:t>Titre</a:t>
            </a:r>
            <a:endParaRPr lang="en-US"/>
          </a:p>
        </p:txBody>
      </p:sp>
      <p:sp>
        <p:nvSpPr>
          <p:cNvPr id="3" name="Subtitle 2"/>
          <p:cNvSpPr>
            <a:spLocks noGrp="1"/>
          </p:cNvSpPr>
          <p:nvPr>
            <p:ph type="subTitle" idx="1" hasCustomPrompt="1"/>
          </p:nvPr>
        </p:nvSpPr>
        <p:spPr>
          <a:xfrm>
            <a:off x="1920970" y="4755374"/>
            <a:ext cx="6858000" cy="423300"/>
          </a:xfrm>
          <a:prstGeom prst="rect">
            <a:avLst/>
          </a:prstGeom>
        </p:spPr>
        <p:txBody>
          <a:bodyPr lIns="36000" tIns="36000" rIns="36000" bIns="36000" anchor="ctr" anchorCtr="0">
            <a:noAutofit/>
          </a:bodyPr>
          <a:lstStyle>
            <a:lvl1pPr marL="0" indent="0" algn="l">
              <a:buNone/>
              <a:defRPr sz="1949" b="1">
                <a:solidFill>
                  <a:schemeClr val="bg2"/>
                </a:solidFill>
                <a:latin typeface="Arial" panose="020B0604020202020204" pitchFamily="34" charset="0"/>
                <a:cs typeface="Arial" panose="020B0604020202020204" pitchFamily="34" charset="0"/>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fr-FR"/>
              <a:t>SOUS TITRE GÉNÉRAL</a:t>
            </a:r>
            <a:endParaRPr lang="en-US"/>
          </a:p>
        </p:txBody>
      </p:sp>
      <p:pic>
        <p:nvPicPr>
          <p:cNvPr id="11" name="Image 10">
            <a:extLst>
              <a:ext uri="{FF2B5EF4-FFF2-40B4-BE49-F238E27FC236}">
                <a16:creationId xmlns:a16="http://schemas.microsoft.com/office/drawing/2014/main" id="{8DF48EF9-E623-485F-B83E-AEAF03F8A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1" y="495661"/>
            <a:ext cx="993734" cy="1161330"/>
          </a:xfrm>
          <a:prstGeom prst="rect">
            <a:avLst/>
          </a:prstGeom>
        </p:spPr>
      </p:pic>
      <p:pic>
        <p:nvPicPr>
          <p:cNvPr id="13" name="Image 12">
            <a:extLst>
              <a:ext uri="{FF2B5EF4-FFF2-40B4-BE49-F238E27FC236}">
                <a16:creationId xmlns:a16="http://schemas.microsoft.com/office/drawing/2014/main" id="{061B3030-8E56-49E0-AA7B-E457637B9F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4141" y="491704"/>
            <a:ext cx="2249619" cy="1169450"/>
          </a:xfrm>
          <a:prstGeom prst="rect">
            <a:avLst/>
          </a:prstGeom>
        </p:spPr>
      </p:pic>
      <p:pic>
        <p:nvPicPr>
          <p:cNvPr id="15" name="Image 14">
            <a:extLst>
              <a:ext uri="{FF2B5EF4-FFF2-40B4-BE49-F238E27FC236}">
                <a16:creationId xmlns:a16="http://schemas.microsoft.com/office/drawing/2014/main" id="{163141EE-BD1E-488C-A472-FCEF10136D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7181" y="-1"/>
            <a:ext cx="1169782" cy="6858000"/>
          </a:xfrm>
          <a:prstGeom prst="rect">
            <a:avLst/>
          </a:prstGeom>
        </p:spPr>
      </p:pic>
      <p:cxnSp>
        <p:nvCxnSpPr>
          <p:cNvPr id="18" name="Connecteur droit 17">
            <a:extLst>
              <a:ext uri="{FF2B5EF4-FFF2-40B4-BE49-F238E27FC236}">
                <a16:creationId xmlns:a16="http://schemas.microsoft.com/office/drawing/2014/main" id="{EA083E14-FB1B-48CA-938A-3EA2DCA26C30}"/>
              </a:ext>
            </a:extLst>
          </p:cNvPr>
          <p:cNvCxnSpPr/>
          <p:nvPr userDrawn="1"/>
        </p:nvCxnSpPr>
        <p:spPr>
          <a:xfrm>
            <a:off x="1627799" y="4014102"/>
            <a:ext cx="0" cy="1061199"/>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1400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BC2049-40AC-464B-A9D6-C7176E42C554}"/>
              </a:ext>
            </a:extLst>
          </p:cNvPr>
          <p:cNvSpPr>
            <a:spLocks noGrp="1"/>
          </p:cNvSpPr>
          <p:nvPr>
            <p:ph idx="1" hasCustomPrompt="1"/>
          </p:nvPr>
        </p:nvSpPr>
        <p:spPr>
          <a:xfrm>
            <a:off x="809623" y="1259480"/>
            <a:ext cx="3780000" cy="4987382"/>
          </a:xfrm>
          <a:prstGeom prst="rect">
            <a:avLst/>
          </a:prstGeom>
        </p:spPr>
        <p:txBody>
          <a:bodyPr lIns="36000" tIns="36000" rIns="36000" bIns="36000" anchor="ctr" anchorCtr="0">
            <a:noAutofit/>
          </a:bodyPr>
          <a:lstStyle>
            <a:lvl1pPr marL="0" indent="0">
              <a:lnSpc>
                <a:spcPct val="100000"/>
              </a:lnSpc>
              <a:spcBef>
                <a:spcPts val="0"/>
              </a:spcBef>
              <a:spcAft>
                <a:spcPts val="899"/>
              </a:spcAft>
              <a:buNone/>
              <a:defRPr sz="1399" b="1">
                <a:solidFill>
                  <a:schemeClr val="bg2"/>
                </a:solidFill>
                <a:latin typeface="Arial" panose="020B0604020202020204" pitchFamily="34" charset="0"/>
                <a:cs typeface="Arial" panose="020B0604020202020204" pitchFamily="34" charset="0"/>
              </a:defRPr>
            </a:lvl1pPr>
            <a:lvl2pPr marL="0" indent="0">
              <a:spcAft>
                <a:spcPts val="899"/>
              </a:spcAft>
              <a:buNone/>
              <a:defRPr sz="1199" b="1">
                <a:solidFill>
                  <a:schemeClr val="bg2"/>
                </a:solidFill>
                <a:latin typeface="Arial" panose="020B0604020202020204" pitchFamily="34" charset="0"/>
                <a:cs typeface="Arial" panose="020B0604020202020204" pitchFamily="34" charset="0"/>
              </a:defRPr>
            </a:lvl2pPr>
            <a:lvl3pPr marL="0" indent="0">
              <a:spcAft>
                <a:spcPts val="899"/>
              </a:spcAft>
              <a:buNone/>
              <a:defRPr sz="999" b="1">
                <a:solidFill>
                  <a:schemeClr val="bg2"/>
                </a:solidFill>
                <a:latin typeface="Arial" panose="020B0604020202020204" pitchFamily="34" charset="0"/>
                <a:cs typeface="Arial" panose="020B0604020202020204" pitchFamily="34" charset="0"/>
              </a:defRPr>
            </a:lvl3pPr>
            <a:lvl4pPr marL="0" indent="0">
              <a:spcAft>
                <a:spcPts val="699"/>
              </a:spcAft>
              <a:buNone/>
              <a:defRPr sz="1399" b="1">
                <a:latin typeface="Arial" panose="020B0604020202020204" pitchFamily="34" charset="0"/>
                <a:cs typeface="Arial" panose="020B0604020202020204" pitchFamily="34" charset="0"/>
              </a:defRPr>
            </a:lvl4pPr>
            <a:lvl5pPr marL="0" indent="0">
              <a:spcAft>
                <a:spcPts val="899"/>
              </a:spcAft>
              <a:buNone/>
              <a:defRPr sz="1399" b="1">
                <a:latin typeface="Arial" panose="020B0604020202020204" pitchFamily="34" charset="0"/>
                <a:cs typeface="Arial" panose="020B0604020202020204" pitchFamily="34" charset="0"/>
              </a:defRPr>
            </a:lvl5pPr>
            <a:lvl6pPr marL="0" indent="0">
              <a:spcBef>
                <a:spcPts val="0"/>
              </a:spcBef>
              <a:spcAft>
                <a:spcPts val="1598"/>
              </a:spcAft>
              <a:buNone/>
              <a:defRPr sz="1399">
                <a:latin typeface="Arial" panose="020B0604020202020204" pitchFamily="34" charset="0"/>
                <a:cs typeface="Arial" panose="020B0604020202020204" pitchFamily="34" charset="0"/>
              </a:defRPr>
            </a:lvl6pPr>
            <a:lvl7pPr marL="0" indent="0">
              <a:spcBef>
                <a:spcPts val="0"/>
              </a:spcBef>
              <a:spcAft>
                <a:spcPts val="200"/>
              </a:spcAft>
              <a:buNone/>
              <a:defRPr sz="999">
                <a:solidFill>
                  <a:schemeClr val="bg2"/>
                </a:solidFill>
                <a:latin typeface="Arial" panose="020B0604020202020204" pitchFamily="34" charset="0"/>
                <a:cs typeface="Arial" panose="020B0604020202020204" pitchFamily="34" charset="0"/>
              </a:defRPr>
            </a:lvl7pPr>
          </a:lstStyle>
          <a:p>
            <a:pPr lvl="0"/>
            <a:r>
              <a:rPr lang="fr-FR"/>
              <a:t>TITRE principal </a:t>
            </a:r>
            <a:r>
              <a:rPr lang="fr-FR" err="1"/>
              <a:t>arial</a:t>
            </a:r>
            <a:r>
              <a:rPr lang="fr-FR"/>
              <a:t> </a:t>
            </a:r>
            <a:r>
              <a:rPr lang="fr-FR" err="1"/>
              <a:t>bold</a:t>
            </a:r>
            <a:r>
              <a:rPr lang="fr-FR"/>
              <a:t> 15 pt noir</a:t>
            </a:r>
          </a:p>
          <a:p>
            <a:pPr lvl="1"/>
            <a:r>
              <a:rPr lang="fr-FR"/>
              <a:t>TITRE principal </a:t>
            </a:r>
            <a:r>
              <a:rPr lang="fr-FR" err="1"/>
              <a:t>arial</a:t>
            </a:r>
            <a:r>
              <a:rPr lang="fr-FR"/>
              <a:t> </a:t>
            </a:r>
            <a:r>
              <a:rPr lang="fr-FR" err="1"/>
              <a:t>bold</a:t>
            </a:r>
            <a:r>
              <a:rPr lang="fr-FR"/>
              <a:t> 12 pt noir</a:t>
            </a:r>
          </a:p>
          <a:p>
            <a:pPr lvl="2"/>
            <a:r>
              <a:rPr lang="fr-FR"/>
              <a:t>TITRE principal </a:t>
            </a:r>
            <a:r>
              <a:rPr lang="fr-FR" err="1"/>
              <a:t>arial</a:t>
            </a:r>
            <a:r>
              <a:rPr lang="fr-FR"/>
              <a:t> </a:t>
            </a:r>
            <a:r>
              <a:rPr lang="fr-FR" err="1"/>
              <a:t>bold</a:t>
            </a:r>
            <a:r>
              <a:rPr lang="fr-FR"/>
              <a:t> 10pt noir</a:t>
            </a:r>
          </a:p>
          <a:p>
            <a:pPr lvl="6"/>
            <a:r>
              <a:rPr lang="fr-FR"/>
              <a:t>texte standard </a:t>
            </a:r>
            <a:r>
              <a:rPr lang="fr-FR" err="1"/>
              <a:t>arial</a:t>
            </a:r>
            <a:r>
              <a:rPr lang="fr-FR"/>
              <a:t> 10pt noir</a:t>
            </a:r>
          </a:p>
          <a:p>
            <a:pPr lvl="6"/>
            <a:r>
              <a:rPr lang="fr-FR" err="1"/>
              <a:t>Henihita</a:t>
            </a:r>
            <a:r>
              <a:rPr lang="fr-FR"/>
              <a:t> </a:t>
            </a:r>
            <a:r>
              <a:rPr lang="fr-FR" err="1"/>
              <a:t>tquatem</a:t>
            </a:r>
            <a:r>
              <a:rPr lang="fr-FR"/>
              <a:t> </a:t>
            </a:r>
            <a:r>
              <a:rPr lang="fr-FR" err="1"/>
              <a:t>eum</a:t>
            </a:r>
            <a:r>
              <a:rPr lang="fr-FR"/>
              <a:t> </a:t>
            </a:r>
            <a:r>
              <a:rPr lang="fr-FR" err="1"/>
              <a:t>repudia</a:t>
            </a:r>
            <a:r>
              <a:rPr lang="fr-FR"/>
              <a:t> </a:t>
            </a:r>
            <a:r>
              <a:rPr lang="fr-FR" err="1"/>
              <a:t>veles</a:t>
            </a:r>
            <a:r>
              <a:rPr lang="fr-FR"/>
              <a:t> et, </a:t>
            </a:r>
            <a:r>
              <a:rPr lang="fr-FR" err="1"/>
              <a:t>comnim</a:t>
            </a:r>
            <a:r>
              <a:rPr lang="fr-FR"/>
              <a:t> et lia </a:t>
            </a:r>
            <a:r>
              <a:rPr lang="fr-FR" err="1"/>
              <a:t>doluptas</a:t>
            </a:r>
            <a:r>
              <a:rPr lang="fr-FR"/>
              <a:t> </a:t>
            </a:r>
            <a:r>
              <a:rPr lang="fr-FR" err="1"/>
              <a:t>molore</a:t>
            </a:r>
            <a:r>
              <a:rPr lang="fr-FR"/>
              <a:t> </a:t>
            </a:r>
            <a:r>
              <a:rPr lang="fr-FR" err="1"/>
              <a:t>elit</a:t>
            </a:r>
            <a:r>
              <a:rPr lang="fr-FR"/>
              <a:t> </a:t>
            </a:r>
            <a:r>
              <a:rPr lang="fr-FR" err="1"/>
              <a:t>occus</a:t>
            </a:r>
            <a:r>
              <a:rPr lang="fr-FR"/>
              <a:t> </a:t>
            </a:r>
            <a:r>
              <a:rPr lang="fr-FR" err="1"/>
              <a:t>moditas</a:t>
            </a:r>
            <a:r>
              <a:rPr lang="fr-FR"/>
              <a:t> </a:t>
            </a:r>
            <a:r>
              <a:rPr lang="fr-FR" err="1"/>
              <a:t>adis</a:t>
            </a:r>
            <a:r>
              <a:rPr lang="fr-FR"/>
              <a:t> </a:t>
            </a:r>
            <a:r>
              <a:rPr lang="fr-FR" err="1"/>
              <a:t>evendae</a:t>
            </a:r>
            <a:r>
              <a:rPr lang="fr-FR"/>
              <a:t> nos </a:t>
            </a:r>
            <a:r>
              <a:rPr lang="fr-FR" err="1"/>
              <a:t>intur</a:t>
            </a:r>
            <a:r>
              <a:rPr lang="fr-FR"/>
              <a:t> mo </a:t>
            </a:r>
            <a:r>
              <a:rPr lang="fr-FR" err="1"/>
              <a:t>doluptaquas</a:t>
            </a:r>
            <a:r>
              <a:rPr lang="fr-FR"/>
              <a:t> </a:t>
            </a:r>
            <a:r>
              <a:rPr lang="fr-FR" err="1"/>
              <a:t>autectem</a:t>
            </a:r>
            <a:r>
              <a:rPr lang="fr-FR"/>
              <a:t> </a:t>
            </a:r>
            <a:r>
              <a:rPr lang="fr-FR" err="1"/>
              <a:t>haribus</a:t>
            </a:r>
            <a:r>
              <a:rPr lang="fr-FR"/>
              <a:t> </a:t>
            </a:r>
            <a:r>
              <a:rPr lang="fr-FR" err="1"/>
              <a:t>dipsa</a:t>
            </a:r>
            <a:r>
              <a:rPr lang="fr-FR"/>
              <a:t> </a:t>
            </a:r>
            <a:r>
              <a:rPr lang="fr-FR" err="1"/>
              <a:t>comnis</a:t>
            </a:r>
            <a:r>
              <a:rPr lang="fr-FR"/>
              <a:t> el </a:t>
            </a:r>
            <a:r>
              <a:rPr lang="fr-FR" err="1"/>
              <a:t>moluptatiore</a:t>
            </a:r>
            <a:r>
              <a:rPr lang="fr-FR"/>
              <a:t> cum </a:t>
            </a:r>
            <a:r>
              <a:rPr lang="fr-FR" err="1"/>
              <a:t>nihitior</a:t>
            </a:r>
            <a:r>
              <a:rPr lang="fr-FR"/>
              <a:t> </a:t>
            </a:r>
            <a:r>
              <a:rPr lang="fr-FR" err="1"/>
              <a:t>sit</a:t>
            </a:r>
            <a:r>
              <a:rPr lang="fr-FR"/>
              <a:t> </a:t>
            </a:r>
            <a:r>
              <a:rPr lang="fr-FR" err="1"/>
              <a:t>quissin</a:t>
            </a:r>
            <a:r>
              <a:rPr lang="fr-FR"/>
              <a:t>. </a:t>
            </a:r>
          </a:p>
        </p:txBody>
      </p:sp>
      <p:sp>
        <p:nvSpPr>
          <p:cNvPr id="36" name="Espace réservé du contenu 2">
            <a:extLst>
              <a:ext uri="{FF2B5EF4-FFF2-40B4-BE49-F238E27FC236}">
                <a16:creationId xmlns:a16="http://schemas.microsoft.com/office/drawing/2014/main" id="{7A75B466-4BAA-42A3-8790-DB408A7346F8}"/>
              </a:ext>
            </a:extLst>
          </p:cNvPr>
          <p:cNvSpPr>
            <a:spLocks noGrp="1"/>
          </p:cNvSpPr>
          <p:nvPr>
            <p:ph idx="13" hasCustomPrompt="1"/>
          </p:nvPr>
        </p:nvSpPr>
        <p:spPr>
          <a:xfrm>
            <a:off x="5043224" y="1259480"/>
            <a:ext cx="3780000" cy="4987382"/>
          </a:xfrm>
          <a:prstGeom prst="rect">
            <a:avLst/>
          </a:prstGeom>
        </p:spPr>
        <p:txBody>
          <a:bodyPr lIns="36000" tIns="36000" rIns="36000" bIns="36000" anchor="ctr" anchorCtr="0">
            <a:noAutofit/>
          </a:bodyPr>
          <a:lstStyle>
            <a:lvl1pPr marL="0" indent="0">
              <a:lnSpc>
                <a:spcPct val="100000"/>
              </a:lnSpc>
              <a:spcBef>
                <a:spcPts val="0"/>
              </a:spcBef>
              <a:spcAft>
                <a:spcPts val="899"/>
              </a:spcAft>
              <a:buNone/>
              <a:defRPr sz="1499" b="1">
                <a:latin typeface="Arial" panose="020B0604020202020204" pitchFamily="34" charset="0"/>
                <a:cs typeface="Arial" panose="020B0604020202020204" pitchFamily="34" charset="0"/>
              </a:defRPr>
            </a:lvl1pPr>
            <a:lvl2pPr marL="0" indent="0">
              <a:spcAft>
                <a:spcPts val="899"/>
              </a:spcAft>
              <a:buNone/>
              <a:defRPr sz="1399" b="1">
                <a:solidFill>
                  <a:schemeClr val="bg2"/>
                </a:solidFill>
                <a:latin typeface="Arial" panose="020B0604020202020204" pitchFamily="34" charset="0"/>
                <a:cs typeface="Arial" panose="020B0604020202020204" pitchFamily="34" charset="0"/>
              </a:defRPr>
            </a:lvl2pPr>
            <a:lvl3pPr marL="0" indent="0">
              <a:spcAft>
                <a:spcPts val="899"/>
              </a:spcAft>
              <a:buNone/>
              <a:defRPr sz="999" b="1">
                <a:latin typeface="Arial" panose="020B0604020202020204" pitchFamily="34" charset="0"/>
                <a:cs typeface="Arial" panose="020B0604020202020204" pitchFamily="34" charset="0"/>
              </a:defRPr>
            </a:lvl3pPr>
            <a:lvl4pPr marL="0" indent="0">
              <a:spcAft>
                <a:spcPts val="699"/>
              </a:spcAft>
              <a:buNone/>
              <a:defRPr sz="899" b="1">
                <a:latin typeface="Arial" panose="020B0604020202020204" pitchFamily="34" charset="0"/>
                <a:cs typeface="Arial" panose="020B0604020202020204" pitchFamily="34" charset="0"/>
              </a:defRPr>
            </a:lvl4pPr>
            <a:lvl5pPr marL="0" indent="0">
              <a:spcAft>
                <a:spcPts val="899"/>
              </a:spcAft>
              <a:buNone/>
              <a:defRPr sz="800" b="1">
                <a:latin typeface="Arial" panose="020B0604020202020204" pitchFamily="34" charset="0"/>
                <a:cs typeface="Arial" panose="020B0604020202020204" pitchFamily="34" charset="0"/>
              </a:defRPr>
            </a:lvl5pPr>
            <a:lvl6pPr marL="0" indent="0">
              <a:spcBef>
                <a:spcPts val="0"/>
              </a:spcBef>
              <a:spcAft>
                <a:spcPts val="1598"/>
              </a:spcAft>
              <a:buNone/>
              <a:defRPr sz="999">
                <a:solidFill>
                  <a:schemeClr val="bg2"/>
                </a:solidFill>
                <a:latin typeface="Arial" panose="020B0604020202020204" pitchFamily="34" charset="0"/>
                <a:cs typeface="Arial" panose="020B0604020202020204" pitchFamily="34" charset="0"/>
              </a:defRPr>
            </a:lvl6pPr>
            <a:lvl7pPr marL="0" indent="0">
              <a:spcBef>
                <a:spcPts val="0"/>
              </a:spcBef>
              <a:spcAft>
                <a:spcPts val="200"/>
              </a:spcAft>
              <a:buFont typeface="Arial" panose="020B0604020202020204" pitchFamily="34" charset="0"/>
              <a:buNone/>
              <a:defRPr sz="999">
                <a:solidFill>
                  <a:schemeClr val="bg2"/>
                </a:solidFill>
                <a:latin typeface="Arial" panose="020B0604020202020204" pitchFamily="34" charset="0"/>
                <a:cs typeface="Arial" panose="020B0604020202020204" pitchFamily="34" charset="0"/>
              </a:defRPr>
            </a:lvl7pPr>
            <a:lvl8pPr marL="0" indent="-71933">
              <a:spcBef>
                <a:spcPts val="0"/>
              </a:spcBef>
              <a:spcAft>
                <a:spcPts val="599"/>
              </a:spcAft>
              <a:buClr>
                <a:srgbClr val="FFD500"/>
              </a:buClr>
              <a:buFont typeface="Wingdings" panose="05000000000000000000" pitchFamily="2" charset="2"/>
              <a:buChar char="§"/>
              <a:defRPr sz="999">
                <a:solidFill>
                  <a:schemeClr val="bg2"/>
                </a:solidFill>
                <a:latin typeface="Arial" panose="020B0604020202020204" pitchFamily="34" charset="0"/>
                <a:cs typeface="Arial" panose="020B0604020202020204" pitchFamily="34" charset="0"/>
              </a:defRPr>
            </a:lvl8pPr>
          </a:lstStyle>
          <a:p>
            <a:pPr lvl="1"/>
            <a:r>
              <a:rPr lang="fr-FR"/>
              <a:t>Liste</a:t>
            </a:r>
          </a:p>
          <a:p>
            <a:pPr lvl="5"/>
            <a:r>
              <a:rPr lang="fr-FR" err="1"/>
              <a:t>Chapo</a:t>
            </a:r>
            <a:r>
              <a:rPr lang="fr-FR"/>
              <a:t> </a:t>
            </a:r>
            <a:r>
              <a:rPr lang="fr-FR" err="1"/>
              <a:t>arial</a:t>
            </a:r>
            <a:r>
              <a:rPr lang="fr-FR"/>
              <a:t> </a:t>
            </a:r>
            <a:r>
              <a:rPr lang="fr-FR" err="1"/>
              <a:t>bold</a:t>
            </a:r>
            <a:r>
              <a:rPr lang="fr-FR"/>
              <a:t> 8 pt </a:t>
            </a:r>
            <a:r>
              <a:rPr lang="fr-FR" err="1"/>
              <a:t>Voluptatusam</a:t>
            </a:r>
            <a:r>
              <a:rPr lang="fr-FR"/>
              <a:t> </a:t>
            </a:r>
            <a:r>
              <a:rPr lang="fr-FR" err="1"/>
              <a:t>conse</a:t>
            </a:r>
            <a:r>
              <a:rPr lang="fr-FR"/>
              <a:t> </a:t>
            </a:r>
            <a:r>
              <a:rPr lang="fr-FR" err="1"/>
              <a:t>parum</a:t>
            </a:r>
            <a:r>
              <a:rPr lang="fr-FR"/>
              <a:t> ut </a:t>
            </a:r>
            <a:r>
              <a:rPr lang="fr-FR" err="1"/>
              <a:t>fuga</a:t>
            </a:r>
            <a:r>
              <a:rPr lang="fr-FR"/>
              <a:t>. </a:t>
            </a:r>
            <a:r>
              <a:rPr lang="fr-FR" err="1"/>
              <a:t>Itatis</a:t>
            </a:r>
            <a:r>
              <a:rPr lang="fr-FR"/>
              <a:t> </a:t>
            </a:r>
            <a:r>
              <a:rPr lang="fr-FR" err="1"/>
              <a:t>sandis</a:t>
            </a:r>
            <a:r>
              <a:rPr lang="fr-FR"/>
              <a:t> re </a:t>
            </a:r>
            <a:r>
              <a:rPr lang="fr-FR" err="1"/>
              <a:t>pre</a:t>
            </a:r>
            <a:r>
              <a:rPr lang="fr-FR"/>
              <a:t> </a:t>
            </a:r>
            <a:r>
              <a:rPr lang="fr-FR" err="1"/>
              <a:t>eos</a:t>
            </a:r>
            <a:r>
              <a:rPr lang="fr-FR"/>
              <a:t> </a:t>
            </a:r>
            <a:r>
              <a:rPr lang="fr-FR" err="1"/>
              <a:t>aut</a:t>
            </a:r>
            <a:r>
              <a:rPr lang="fr-FR"/>
              <a:t> qui </a:t>
            </a:r>
            <a:r>
              <a:rPr lang="fr-FR" err="1"/>
              <a:t>nim</a:t>
            </a:r>
            <a:r>
              <a:rPr lang="fr-FR"/>
              <a:t> </a:t>
            </a:r>
            <a:r>
              <a:rPr lang="fr-FR" err="1"/>
              <a:t>reperum</a:t>
            </a:r>
            <a:r>
              <a:rPr lang="fr-FR"/>
              <a:t> </a:t>
            </a:r>
            <a:r>
              <a:rPr lang="fr-FR" err="1"/>
              <a:t>fugitatur</a:t>
            </a:r>
            <a:r>
              <a:rPr lang="fr-FR"/>
              <a:t> </a:t>
            </a:r>
            <a:r>
              <a:rPr lang="fr-FR" err="1"/>
              <a:t>magnimos</a:t>
            </a:r>
            <a:r>
              <a:rPr lang="fr-FR"/>
              <a:t> </a:t>
            </a:r>
            <a:r>
              <a:rPr lang="fr-FR" err="1"/>
              <a:t>restionseque</a:t>
            </a:r>
            <a:r>
              <a:rPr lang="fr-FR"/>
              <a:t> </a:t>
            </a:r>
            <a:r>
              <a:rPr lang="fr-FR" err="1"/>
              <a:t>siminciunt</a:t>
            </a:r>
            <a:r>
              <a:rPr lang="fr-FR"/>
              <a:t> </a:t>
            </a:r>
            <a:r>
              <a:rPr lang="fr-FR" err="1"/>
              <a:t>aliquodipsam</a:t>
            </a:r>
            <a:r>
              <a:rPr lang="fr-FR"/>
              <a:t> </a:t>
            </a:r>
            <a:r>
              <a:rPr lang="fr-FR" err="1"/>
              <a:t>eum</a:t>
            </a:r>
            <a:r>
              <a:rPr lang="fr-FR"/>
              <a:t> </a:t>
            </a:r>
            <a:r>
              <a:rPr lang="fr-FR" err="1"/>
              <a:t>vel</a:t>
            </a:r>
            <a:r>
              <a:rPr lang="fr-FR"/>
              <a:t> </a:t>
            </a:r>
            <a:r>
              <a:rPr lang="fr-FR" err="1"/>
              <a:t>eataspellaut</a:t>
            </a:r>
            <a:r>
              <a:rPr lang="fr-FR"/>
              <a:t> </a:t>
            </a:r>
            <a:r>
              <a:rPr lang="fr-FR" err="1"/>
              <a:t>poreicatem</a:t>
            </a:r>
            <a:r>
              <a:rPr lang="fr-FR"/>
              <a:t> </a:t>
            </a:r>
            <a:r>
              <a:rPr lang="fr-FR" err="1"/>
              <a:t>quae</a:t>
            </a:r>
            <a:r>
              <a:rPr lang="fr-FR"/>
              <a:t>. </a:t>
            </a:r>
          </a:p>
          <a:p>
            <a:pPr lvl="7"/>
            <a:r>
              <a:rPr lang="fr-FR"/>
              <a:t>texte standard </a:t>
            </a:r>
            <a:r>
              <a:rPr lang="fr-FR" err="1"/>
              <a:t>arial</a:t>
            </a:r>
            <a:r>
              <a:rPr lang="fr-FR"/>
              <a:t> 20 pt noir interlignage 36 pt</a:t>
            </a:r>
          </a:p>
          <a:p>
            <a:pPr lvl="7"/>
            <a:r>
              <a:rPr lang="fr-FR" err="1"/>
              <a:t>Comnim</a:t>
            </a:r>
            <a:r>
              <a:rPr lang="fr-FR"/>
              <a:t> et lia </a:t>
            </a:r>
            <a:r>
              <a:rPr lang="fr-FR" err="1"/>
              <a:t>doluptas</a:t>
            </a:r>
            <a:r>
              <a:rPr lang="fr-FR"/>
              <a:t> </a:t>
            </a:r>
            <a:r>
              <a:rPr lang="fr-FR" err="1"/>
              <a:t>molore</a:t>
            </a:r>
            <a:r>
              <a:rPr lang="fr-FR"/>
              <a:t> </a:t>
            </a:r>
            <a:r>
              <a:rPr lang="fr-FR" err="1"/>
              <a:t>elit</a:t>
            </a:r>
            <a:r>
              <a:rPr lang="fr-FR"/>
              <a:t> </a:t>
            </a:r>
            <a:r>
              <a:rPr lang="fr-FR" err="1"/>
              <a:t>occus</a:t>
            </a:r>
            <a:r>
              <a:rPr lang="fr-FR"/>
              <a:t> </a:t>
            </a:r>
            <a:endParaRPr lang="pt-BR"/>
          </a:p>
          <a:p>
            <a:pPr lvl="7"/>
            <a:r>
              <a:rPr lang="pt-BR"/>
              <a:t>Moditas adis evendae </a:t>
            </a:r>
          </a:p>
          <a:p>
            <a:pPr lvl="7"/>
            <a:r>
              <a:rPr lang="pt-BR"/>
              <a:t>Nos intur mo doluptaquas autectem</a:t>
            </a:r>
          </a:p>
          <a:p>
            <a:pPr lvl="1"/>
            <a:r>
              <a:rPr lang="fr-FR"/>
              <a:t>Exergue</a:t>
            </a:r>
          </a:p>
          <a:p>
            <a:pPr lvl="6"/>
            <a:r>
              <a:rPr lang="fr-FR"/>
              <a:t>texte standard </a:t>
            </a:r>
            <a:r>
              <a:rPr lang="fr-FR" err="1"/>
              <a:t>arial</a:t>
            </a:r>
            <a:r>
              <a:rPr lang="fr-FR"/>
              <a:t> 8 pt noir </a:t>
            </a:r>
            <a:r>
              <a:rPr lang="fr-FR" err="1"/>
              <a:t>Henihita</a:t>
            </a:r>
            <a:r>
              <a:rPr lang="fr-FR"/>
              <a:t> </a:t>
            </a:r>
            <a:r>
              <a:rPr lang="fr-FR" err="1"/>
              <a:t>tquatem</a:t>
            </a:r>
            <a:r>
              <a:rPr lang="fr-FR"/>
              <a:t> </a:t>
            </a:r>
            <a:r>
              <a:rPr lang="fr-FR" err="1"/>
              <a:t>eum</a:t>
            </a:r>
            <a:r>
              <a:rPr lang="fr-FR"/>
              <a:t> </a:t>
            </a:r>
            <a:r>
              <a:rPr lang="fr-FR" err="1"/>
              <a:t>repudia</a:t>
            </a:r>
            <a:r>
              <a:rPr lang="fr-FR"/>
              <a:t> </a:t>
            </a:r>
            <a:r>
              <a:rPr lang="fr-FR" err="1"/>
              <a:t>veles</a:t>
            </a:r>
            <a:r>
              <a:rPr lang="fr-FR"/>
              <a:t> et, </a:t>
            </a:r>
            <a:r>
              <a:rPr lang="fr-FR" err="1"/>
              <a:t>comnim</a:t>
            </a:r>
            <a:r>
              <a:rPr lang="fr-FR"/>
              <a:t> et </a:t>
            </a:r>
            <a:r>
              <a:rPr lang="fr-FR" err="1"/>
              <a:t>autectem</a:t>
            </a:r>
            <a:r>
              <a:rPr lang="fr-FR"/>
              <a:t> </a:t>
            </a:r>
            <a:r>
              <a:rPr lang="fr-FR" err="1"/>
              <a:t>haribus</a:t>
            </a:r>
            <a:r>
              <a:rPr lang="fr-FR"/>
              <a:t> </a:t>
            </a:r>
            <a:r>
              <a:rPr lang="fr-FR" err="1"/>
              <a:t>dipsa</a:t>
            </a:r>
            <a:endParaRPr lang="fr-FR"/>
          </a:p>
        </p:txBody>
      </p:sp>
      <p:sp>
        <p:nvSpPr>
          <p:cNvPr id="16" name="Footer Placeholder 4">
            <a:extLst>
              <a:ext uri="{FF2B5EF4-FFF2-40B4-BE49-F238E27FC236}">
                <a16:creationId xmlns:a16="http://schemas.microsoft.com/office/drawing/2014/main" id="{02F85AC0-326B-49BA-B9D5-0440DCF3DBEA}"/>
              </a:ext>
            </a:extLst>
          </p:cNvPr>
          <p:cNvSpPr>
            <a:spLocks noGrp="1"/>
          </p:cNvSpPr>
          <p:nvPr>
            <p:ph type="ftr" sz="quarter" idx="12"/>
          </p:nvPr>
        </p:nvSpPr>
        <p:spPr>
          <a:xfrm>
            <a:off x="649447" y="6447423"/>
            <a:ext cx="2496993" cy="365125"/>
          </a:xfrm>
          <a:prstGeom prst="rect">
            <a:avLst/>
          </a:prstGeom>
        </p:spPr>
        <p:txBody>
          <a:bodyPr lIns="36000" tIns="36000" rIns="36000" bIns="36000" anchor="ctr" anchorCtr="0"/>
          <a:lstStyle>
            <a:lvl1pPr algn="l">
              <a:defRPr sz="674">
                <a:solidFill>
                  <a:schemeClr val="tx1"/>
                </a:solidFill>
                <a:latin typeface="Arial" panose="020B0604020202020204" pitchFamily="34" charset="0"/>
                <a:cs typeface="Arial" panose="020B0604020202020204" pitchFamily="34" charset="0"/>
              </a:defRPr>
            </a:lvl1pPr>
          </a:lstStyle>
          <a:p>
            <a:r>
              <a:rPr lang="fr-FR"/>
              <a:t>Réf. : Comité de pilotage stratégique - AVENIR(s) - 26.09.2023</a:t>
            </a:r>
          </a:p>
        </p:txBody>
      </p:sp>
      <p:cxnSp>
        <p:nvCxnSpPr>
          <p:cNvPr id="17" name="Connecteur droit 16">
            <a:extLst>
              <a:ext uri="{FF2B5EF4-FFF2-40B4-BE49-F238E27FC236}">
                <a16:creationId xmlns:a16="http://schemas.microsoft.com/office/drawing/2014/main" id="{4C1756EB-5497-4029-946A-F3E7A3BA2FB6}"/>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FE36B387-B797-4A4A-AD08-BBDE156A99AD}"/>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F25F54B-46CD-488A-8EAC-52E4948D5116}"/>
              </a:ext>
            </a:extLst>
          </p:cNvPr>
          <p:cNvSpPr/>
          <p:nvPr userDrawn="1"/>
        </p:nvSpPr>
        <p:spPr>
          <a:xfrm>
            <a:off x="901774" y="2"/>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9" name="Titre 1">
            <a:extLst>
              <a:ext uri="{FF2B5EF4-FFF2-40B4-BE49-F238E27FC236}">
                <a16:creationId xmlns:a16="http://schemas.microsoft.com/office/drawing/2014/main" id="{FB9A9CA4-BE74-45EF-9824-BF94D5ACD4C3}"/>
              </a:ext>
            </a:extLst>
          </p:cNvPr>
          <p:cNvSpPr>
            <a:spLocks noGrp="1"/>
          </p:cNvSpPr>
          <p:nvPr>
            <p:ph type="title" hasCustomPrompt="1"/>
          </p:nvPr>
        </p:nvSpPr>
        <p:spPr>
          <a:xfrm>
            <a:off x="2476502" y="291371"/>
            <a:ext cx="6346948" cy="263756"/>
          </a:xfrm>
          <a:prstGeom prst="rect">
            <a:avLst/>
          </a:prstGeom>
        </p:spPr>
        <p:txBody>
          <a:bodyPr lIns="36000" tIns="36000" rIns="36000" bIns="36000" anchor="ctr" anchorCtr="0">
            <a:noAutofit/>
          </a:bodyPr>
          <a:lstStyle>
            <a:lvl1pPr>
              <a:defRPr sz="1399" b="1">
                <a:solidFill>
                  <a:schemeClr val="bg2"/>
                </a:solidFill>
                <a:latin typeface="Arial" panose="020B0604020202020204" pitchFamily="34" charset="0"/>
                <a:cs typeface="Arial" panose="020B0604020202020204" pitchFamily="34" charset="0"/>
              </a:defRPr>
            </a:lvl1pPr>
          </a:lstStyle>
          <a:p>
            <a:r>
              <a:rPr lang="fr-FR"/>
              <a:t>Titre</a:t>
            </a:r>
          </a:p>
        </p:txBody>
      </p:sp>
      <p:pic>
        <p:nvPicPr>
          <p:cNvPr id="31" name="Image 30">
            <a:extLst>
              <a:ext uri="{FF2B5EF4-FFF2-40B4-BE49-F238E27FC236}">
                <a16:creationId xmlns:a16="http://schemas.microsoft.com/office/drawing/2014/main" id="{ECCE1E24-EA16-4CDF-948E-E72E553C09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32" name="Image 31">
            <a:extLst>
              <a:ext uri="{FF2B5EF4-FFF2-40B4-BE49-F238E27FC236}">
                <a16:creationId xmlns:a16="http://schemas.microsoft.com/office/drawing/2014/main" id="{262301D5-085B-40D4-A6A7-AEF7607ED1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33" name="Image 32">
            <a:extLst>
              <a:ext uri="{FF2B5EF4-FFF2-40B4-BE49-F238E27FC236}">
                <a16:creationId xmlns:a16="http://schemas.microsoft.com/office/drawing/2014/main" id="{6C8BAC75-732E-4AAC-A776-CA9C186C60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34" name="Espace réservé du texte 43">
            <a:extLst>
              <a:ext uri="{FF2B5EF4-FFF2-40B4-BE49-F238E27FC236}">
                <a16:creationId xmlns:a16="http://schemas.microsoft.com/office/drawing/2014/main" id="{30CA0B02-C01D-4BBB-B24A-4BA042A9DD96}"/>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999" b="0" i="1"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sp>
        <p:nvSpPr>
          <p:cNvPr id="14" name="Espace réservé du numéro de diapositive 5">
            <a:extLst>
              <a:ext uri="{FF2B5EF4-FFF2-40B4-BE49-F238E27FC236}">
                <a16:creationId xmlns:a16="http://schemas.microsoft.com/office/drawing/2014/main" id="{FFF6830A-F637-44F1-A7C1-994A306426F6}"/>
              </a:ext>
            </a:extLst>
          </p:cNvPr>
          <p:cNvSpPr>
            <a:spLocks noGrp="1"/>
          </p:cNvSpPr>
          <p:nvPr>
            <p:ph type="sldNum" sz="quarter" idx="4"/>
          </p:nvPr>
        </p:nvSpPr>
        <p:spPr>
          <a:xfrm>
            <a:off x="354106" y="6448816"/>
            <a:ext cx="237600" cy="36373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166">
              <a:lnSpc>
                <a:spcPct val="90000"/>
              </a:lnSpc>
              <a:spcBef>
                <a:spcPts val="749"/>
              </a:spcBef>
            </a:pPr>
            <a:fld id="{A5052DC5-C85C-404A-8C4C-AA819F32C966}" type="slidenum">
              <a:rPr lang="fr-FR" smtClean="0"/>
              <a:pPr defTabSz="685166">
                <a:lnSpc>
                  <a:spcPct val="90000"/>
                </a:lnSpc>
                <a:spcBef>
                  <a:spcPts val="749"/>
                </a:spcBef>
              </a:pPr>
              <a:t>‹N°›</a:t>
            </a:fld>
            <a:endParaRPr lang="fr-FR"/>
          </a:p>
        </p:txBody>
      </p:sp>
    </p:spTree>
    <p:extLst>
      <p:ext uri="{BB962C8B-B14F-4D97-AF65-F5344CB8AC3E}">
        <p14:creationId xmlns:p14="http://schemas.microsoft.com/office/powerpoint/2010/main" val="35337072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E15702-90EC-470A-9083-9E6C9AFD0A23}"/>
              </a:ext>
            </a:extLst>
          </p:cNvPr>
          <p:cNvSpPr/>
          <p:nvPr userDrawn="1"/>
        </p:nvSpPr>
        <p:spPr>
          <a:xfrm>
            <a:off x="901774" y="2"/>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Image 12">
            <a:extLst>
              <a:ext uri="{FF2B5EF4-FFF2-40B4-BE49-F238E27FC236}">
                <a16:creationId xmlns:a16="http://schemas.microsoft.com/office/drawing/2014/main" id="{034D9E1E-B995-48E9-BE14-BA5B8A46A5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14" name="Image 13">
            <a:extLst>
              <a:ext uri="{FF2B5EF4-FFF2-40B4-BE49-F238E27FC236}">
                <a16:creationId xmlns:a16="http://schemas.microsoft.com/office/drawing/2014/main" id="{D79CB7CE-0F24-426B-8A3C-489E37CE6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15" name="Image 14">
            <a:extLst>
              <a:ext uri="{FF2B5EF4-FFF2-40B4-BE49-F238E27FC236}">
                <a16:creationId xmlns:a16="http://schemas.microsoft.com/office/drawing/2014/main" id="{8B20A7F3-71E5-4C46-8149-1EFEE04B00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3" name="Espace réservé du contenu 2">
            <a:extLst>
              <a:ext uri="{FF2B5EF4-FFF2-40B4-BE49-F238E27FC236}">
                <a16:creationId xmlns:a16="http://schemas.microsoft.com/office/drawing/2014/main" id="{1514BA5F-0214-491B-93AD-5AF9B9660315}"/>
              </a:ext>
            </a:extLst>
          </p:cNvPr>
          <p:cNvSpPr>
            <a:spLocks noGrp="1"/>
          </p:cNvSpPr>
          <p:nvPr>
            <p:ph idx="1"/>
          </p:nvPr>
        </p:nvSpPr>
        <p:spPr>
          <a:xfrm>
            <a:off x="809624" y="1259480"/>
            <a:ext cx="8013600" cy="4987382"/>
          </a:xfrm>
        </p:spPr>
        <p:txBody>
          <a:bodyPr anchor="t"/>
          <a:lstStyle>
            <a:lvl1pPr marL="0" indent="0">
              <a:buClr>
                <a:srgbClr val="FFD500"/>
              </a:buClr>
              <a:buFont typeface="Wingdings" panose="05000000000000000000" pitchFamily="2" charset="2"/>
              <a:buNone/>
              <a:defRPr sz="1399" b="1">
                <a:latin typeface="Arial" panose="020B0604020202020204" pitchFamily="34" charset="0"/>
                <a:cs typeface="Arial" panose="020B0604020202020204" pitchFamily="34" charset="0"/>
              </a:defRPr>
            </a:lvl1pPr>
            <a:lvl2pPr marL="345281" indent="-171292">
              <a:buClr>
                <a:srgbClr val="FFD500"/>
              </a:buClr>
              <a:buFont typeface="Wingdings" panose="05000000000000000000" pitchFamily="2" charset="2"/>
              <a:buChar char="§"/>
              <a:defRPr sz="1199">
                <a:latin typeface="Arial" panose="020B0604020202020204" pitchFamily="34" charset="0"/>
                <a:cs typeface="Arial" panose="020B0604020202020204" pitchFamily="34" charset="0"/>
              </a:defRPr>
            </a:lvl2pPr>
            <a:lvl3pPr marL="517921" indent="-171292">
              <a:buClr>
                <a:srgbClr val="FFD500"/>
              </a:buClr>
              <a:buFont typeface="Wingdings" panose="05000000000000000000" pitchFamily="2" charset="2"/>
              <a:buChar char="§"/>
              <a:defRPr sz="999">
                <a:latin typeface="Arial" panose="020B0604020202020204" pitchFamily="34" charset="0"/>
                <a:cs typeface="Arial" panose="020B0604020202020204" pitchFamily="34" charset="0"/>
              </a:defRPr>
            </a:lvl3pPr>
            <a:lvl4pPr marL="1199040" indent="-171292">
              <a:buClr>
                <a:srgbClr val="FFD500"/>
              </a:buClr>
              <a:buFont typeface="Wingdings" panose="05000000000000000000" pitchFamily="2" charset="2"/>
              <a:buChar char="§"/>
              <a:defRPr sz="1399">
                <a:latin typeface="Arial" panose="020B0604020202020204" pitchFamily="34" charset="0"/>
                <a:cs typeface="Arial" panose="020B0604020202020204" pitchFamily="34" charset="0"/>
              </a:defRPr>
            </a:lvl4pPr>
            <a:lvl5pPr marL="1541623" indent="-171292">
              <a:buClr>
                <a:srgbClr val="FFD500"/>
              </a:buClr>
              <a:buFont typeface="Wingdings" panose="05000000000000000000" pitchFamily="2" charset="2"/>
              <a:buChar char="§"/>
              <a:defRPr sz="1399">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p:txBody>
      </p:sp>
      <p:sp>
        <p:nvSpPr>
          <p:cNvPr id="7" name="Footer Placeholder 4">
            <a:extLst>
              <a:ext uri="{FF2B5EF4-FFF2-40B4-BE49-F238E27FC236}">
                <a16:creationId xmlns:a16="http://schemas.microsoft.com/office/drawing/2014/main" id="{438B68B5-5A75-4D67-9500-6AA45C2C81AB}"/>
              </a:ext>
            </a:extLst>
          </p:cNvPr>
          <p:cNvSpPr>
            <a:spLocks noGrp="1"/>
          </p:cNvSpPr>
          <p:nvPr>
            <p:ph type="ftr" sz="quarter" idx="12"/>
          </p:nvPr>
        </p:nvSpPr>
        <p:spPr>
          <a:xfrm>
            <a:off x="649447" y="6447423"/>
            <a:ext cx="2496993" cy="365125"/>
          </a:xfrm>
          <a:prstGeom prst="rect">
            <a:avLst/>
          </a:prstGeom>
        </p:spPr>
        <p:txBody>
          <a:bodyPr lIns="36000" tIns="36000" rIns="36000" bIns="36000" anchor="ctr" anchorCtr="0"/>
          <a:lstStyle>
            <a:lvl1pPr algn="l">
              <a:defRPr sz="674">
                <a:solidFill>
                  <a:schemeClr val="tx1"/>
                </a:solidFill>
                <a:latin typeface="Arial" panose="020B0604020202020204" pitchFamily="34" charset="0"/>
                <a:cs typeface="Arial" panose="020B0604020202020204" pitchFamily="34" charset="0"/>
              </a:defRPr>
            </a:lvl1pPr>
          </a:lstStyle>
          <a:p>
            <a:r>
              <a:rPr lang="fr-FR"/>
              <a:t>Réf. : Comité de pilotage stratégique - AVENIR(s) - 26.09.2023</a:t>
            </a:r>
          </a:p>
        </p:txBody>
      </p:sp>
      <p:cxnSp>
        <p:nvCxnSpPr>
          <p:cNvPr id="8" name="Connecteur droit 7">
            <a:extLst>
              <a:ext uri="{FF2B5EF4-FFF2-40B4-BE49-F238E27FC236}">
                <a16:creationId xmlns:a16="http://schemas.microsoft.com/office/drawing/2014/main" id="{7425DC76-6CA8-4D9A-A454-745281CDB78D}"/>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829AA64-7169-4A52-BC67-49CDE5D82963}"/>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5">
            <a:extLst>
              <a:ext uri="{FF2B5EF4-FFF2-40B4-BE49-F238E27FC236}">
                <a16:creationId xmlns:a16="http://schemas.microsoft.com/office/drawing/2014/main" id="{55498671-BBAB-43C4-B75B-0B88C1112B2D}"/>
              </a:ext>
            </a:extLst>
          </p:cNvPr>
          <p:cNvSpPr>
            <a:spLocks noGrp="1"/>
          </p:cNvSpPr>
          <p:nvPr>
            <p:ph type="sldNum" sz="quarter" idx="4"/>
          </p:nvPr>
        </p:nvSpPr>
        <p:spPr>
          <a:xfrm>
            <a:off x="354106" y="6448816"/>
            <a:ext cx="237600" cy="36373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166">
              <a:lnSpc>
                <a:spcPct val="90000"/>
              </a:lnSpc>
              <a:spcBef>
                <a:spcPts val="749"/>
              </a:spcBef>
            </a:pPr>
            <a:fld id="{A5052DC5-C85C-404A-8C4C-AA819F32C966}" type="slidenum">
              <a:rPr lang="fr-FR" smtClean="0"/>
              <a:pPr defTabSz="685166">
                <a:lnSpc>
                  <a:spcPct val="90000"/>
                </a:lnSpc>
                <a:spcBef>
                  <a:spcPts val="749"/>
                </a:spcBef>
              </a:pPr>
              <a:t>‹N°›</a:t>
            </a:fld>
            <a:endParaRPr lang="fr-FR"/>
          </a:p>
        </p:txBody>
      </p:sp>
      <p:sp>
        <p:nvSpPr>
          <p:cNvPr id="16" name="Titre 1">
            <a:extLst>
              <a:ext uri="{FF2B5EF4-FFF2-40B4-BE49-F238E27FC236}">
                <a16:creationId xmlns:a16="http://schemas.microsoft.com/office/drawing/2014/main" id="{A9CCA25C-4F23-4AE8-B2BA-B97081ED828C}"/>
              </a:ext>
            </a:extLst>
          </p:cNvPr>
          <p:cNvSpPr>
            <a:spLocks noGrp="1"/>
          </p:cNvSpPr>
          <p:nvPr>
            <p:ph type="title" hasCustomPrompt="1"/>
          </p:nvPr>
        </p:nvSpPr>
        <p:spPr>
          <a:xfrm>
            <a:off x="2476502" y="291371"/>
            <a:ext cx="6346948" cy="263756"/>
          </a:xfrm>
          <a:prstGeom prst="rect">
            <a:avLst/>
          </a:prstGeom>
        </p:spPr>
        <p:txBody>
          <a:bodyPr lIns="36000" tIns="36000" rIns="36000" bIns="36000" anchor="ctr" anchorCtr="0">
            <a:noAutofit/>
          </a:bodyPr>
          <a:lstStyle>
            <a:lvl1pPr>
              <a:defRPr sz="1399" b="1">
                <a:solidFill>
                  <a:schemeClr val="bg2"/>
                </a:solidFill>
                <a:latin typeface="Arial" panose="020B0604020202020204" pitchFamily="34" charset="0"/>
                <a:cs typeface="Arial" panose="020B0604020202020204" pitchFamily="34" charset="0"/>
              </a:defRPr>
            </a:lvl1pPr>
          </a:lstStyle>
          <a:p>
            <a:r>
              <a:rPr lang="fr-FR"/>
              <a:t>Titre</a:t>
            </a:r>
          </a:p>
        </p:txBody>
      </p:sp>
      <p:pic>
        <p:nvPicPr>
          <p:cNvPr id="18" name="Image 17">
            <a:extLst>
              <a:ext uri="{FF2B5EF4-FFF2-40B4-BE49-F238E27FC236}">
                <a16:creationId xmlns:a16="http://schemas.microsoft.com/office/drawing/2014/main" id="{7B50DAC5-BDFA-442D-BA75-518B243D49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19" name="Espace réservé du texte 43">
            <a:extLst>
              <a:ext uri="{FF2B5EF4-FFF2-40B4-BE49-F238E27FC236}">
                <a16:creationId xmlns:a16="http://schemas.microsoft.com/office/drawing/2014/main" id="{95C5CB13-B34E-47B7-9A8B-14FF04B94453}"/>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999" b="0" i="1"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spTree>
    <p:extLst>
      <p:ext uri="{BB962C8B-B14F-4D97-AF65-F5344CB8AC3E}">
        <p14:creationId xmlns:p14="http://schemas.microsoft.com/office/powerpoint/2010/main" val="1127602304"/>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8615BC-1667-4D15-A4E9-98919AC28DB9}"/>
              </a:ext>
            </a:extLst>
          </p:cNvPr>
          <p:cNvSpPr/>
          <p:nvPr userDrawn="1"/>
        </p:nvSpPr>
        <p:spPr>
          <a:xfrm>
            <a:off x="894736" y="2"/>
            <a:ext cx="8242227" cy="5126053"/>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Subtitle 2">
            <a:extLst>
              <a:ext uri="{FF2B5EF4-FFF2-40B4-BE49-F238E27FC236}">
                <a16:creationId xmlns:a16="http://schemas.microsoft.com/office/drawing/2014/main" id="{F3BA8A48-829D-4024-82D1-DA5F8CA70C77}"/>
              </a:ext>
            </a:extLst>
          </p:cNvPr>
          <p:cNvSpPr>
            <a:spLocks noGrp="1"/>
          </p:cNvSpPr>
          <p:nvPr>
            <p:ph type="subTitle" idx="1" hasCustomPrompt="1"/>
          </p:nvPr>
        </p:nvSpPr>
        <p:spPr>
          <a:xfrm>
            <a:off x="2137401" y="3660960"/>
            <a:ext cx="6858000" cy="1856807"/>
          </a:xfrm>
          <a:prstGeom prst="rect">
            <a:avLst/>
          </a:prstGeom>
        </p:spPr>
        <p:txBody>
          <a:bodyPr lIns="36000" tIns="36000" rIns="36000" bIns="36000" anchor="t" anchorCtr="0">
            <a:noAutofit/>
          </a:bodyPr>
          <a:lstStyle>
            <a:lvl1pPr marL="0" indent="0" algn="l">
              <a:lnSpc>
                <a:spcPct val="100000"/>
              </a:lnSpc>
              <a:buNone/>
              <a:defRPr sz="1949" b="1">
                <a:solidFill>
                  <a:schemeClr val="bg2"/>
                </a:solidFill>
                <a:latin typeface="Arial" panose="020B0604020202020204" pitchFamily="34" charset="0"/>
                <a:cs typeface="Arial" panose="020B0604020202020204" pitchFamily="34" charset="0"/>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fr-FR"/>
              <a:t>TITRE DES CHAPITRES</a:t>
            </a:r>
            <a:endParaRPr lang="en-US"/>
          </a:p>
        </p:txBody>
      </p:sp>
      <p:pic>
        <p:nvPicPr>
          <p:cNvPr id="14" name="Image 13">
            <a:extLst>
              <a:ext uri="{FF2B5EF4-FFF2-40B4-BE49-F238E27FC236}">
                <a16:creationId xmlns:a16="http://schemas.microsoft.com/office/drawing/2014/main" id="{C5814A76-7706-40B6-A829-AA1B102518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15" name="Image 14">
            <a:extLst>
              <a:ext uri="{FF2B5EF4-FFF2-40B4-BE49-F238E27FC236}">
                <a16:creationId xmlns:a16="http://schemas.microsoft.com/office/drawing/2014/main" id="{B73C35D6-D349-44AA-A462-C042E956B4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16" name="Image 15">
            <a:extLst>
              <a:ext uri="{FF2B5EF4-FFF2-40B4-BE49-F238E27FC236}">
                <a16:creationId xmlns:a16="http://schemas.microsoft.com/office/drawing/2014/main" id="{FF40A734-7466-4F27-B1F7-46A243F112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4770" y="-1"/>
            <a:ext cx="872192" cy="5113338"/>
          </a:xfrm>
          <a:prstGeom prst="rect">
            <a:avLst/>
          </a:prstGeom>
        </p:spPr>
      </p:pic>
      <p:cxnSp>
        <p:nvCxnSpPr>
          <p:cNvPr id="17" name="Connecteur droit 16">
            <a:extLst>
              <a:ext uri="{FF2B5EF4-FFF2-40B4-BE49-F238E27FC236}">
                <a16:creationId xmlns:a16="http://schemas.microsoft.com/office/drawing/2014/main" id="{0FB371AD-3490-49CC-B350-25421A726CB3}"/>
              </a:ext>
            </a:extLst>
          </p:cNvPr>
          <p:cNvCxnSpPr>
            <a:cxnSpLocks/>
          </p:cNvCxnSpPr>
          <p:nvPr userDrawn="1"/>
        </p:nvCxnSpPr>
        <p:spPr>
          <a:xfrm>
            <a:off x="1949265" y="3733832"/>
            <a:ext cx="0" cy="1835987"/>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119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D2295-04FA-41E2-86B8-0B0580823500}"/>
              </a:ext>
            </a:extLst>
          </p:cNvPr>
          <p:cNvSpPr/>
          <p:nvPr userDrawn="1"/>
        </p:nvSpPr>
        <p:spPr>
          <a:xfrm>
            <a:off x="1627800" y="1"/>
            <a:ext cx="750916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le 1"/>
          <p:cNvSpPr>
            <a:spLocks noGrp="1"/>
          </p:cNvSpPr>
          <p:nvPr>
            <p:ph type="ctrTitle" hasCustomPrompt="1"/>
          </p:nvPr>
        </p:nvSpPr>
        <p:spPr>
          <a:xfrm>
            <a:off x="1920970" y="4016426"/>
            <a:ext cx="6858000" cy="662581"/>
          </a:xfrm>
          <a:prstGeom prst="rect">
            <a:avLst/>
          </a:prstGeom>
        </p:spPr>
        <p:txBody>
          <a:bodyPr lIns="36000" tIns="36000" rIns="36000" bIns="36000" anchor="ctr" anchorCtr="0">
            <a:noAutofit/>
          </a:bodyPr>
          <a:lstStyle>
            <a:lvl1pPr algn="l">
              <a:defRPr sz="3377" b="1">
                <a:solidFill>
                  <a:schemeClr val="bg2"/>
                </a:solidFill>
                <a:latin typeface="Arial" panose="020B0604020202020204" pitchFamily="34" charset="0"/>
                <a:cs typeface="Arial" panose="020B0604020202020204" pitchFamily="34" charset="0"/>
              </a:defRPr>
            </a:lvl1pPr>
          </a:lstStyle>
          <a:p>
            <a:r>
              <a:rPr lang="fr-FR"/>
              <a:t>Titre</a:t>
            </a:r>
            <a:endParaRPr lang="en-US"/>
          </a:p>
        </p:txBody>
      </p:sp>
      <p:sp>
        <p:nvSpPr>
          <p:cNvPr id="3" name="Subtitle 2"/>
          <p:cNvSpPr>
            <a:spLocks noGrp="1"/>
          </p:cNvSpPr>
          <p:nvPr>
            <p:ph type="subTitle" idx="1" hasCustomPrompt="1"/>
          </p:nvPr>
        </p:nvSpPr>
        <p:spPr>
          <a:xfrm>
            <a:off x="1920970" y="4755374"/>
            <a:ext cx="6858000" cy="423300"/>
          </a:xfrm>
          <a:prstGeom prst="rect">
            <a:avLst/>
          </a:prstGeom>
        </p:spPr>
        <p:txBody>
          <a:bodyPr lIns="36000" tIns="36000" rIns="36000" bIns="36000" anchor="ctr" anchorCtr="0">
            <a:noAutofit/>
          </a:bodyPr>
          <a:lstStyle>
            <a:lvl1pPr marL="0" indent="0" algn="l">
              <a:buNone/>
              <a:defRPr sz="1949" b="1">
                <a:solidFill>
                  <a:schemeClr val="bg2"/>
                </a:solidFill>
                <a:latin typeface="Arial" panose="020B0604020202020204" pitchFamily="34" charset="0"/>
                <a:cs typeface="Arial" panose="020B0604020202020204" pitchFamily="34" charset="0"/>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fr-FR"/>
              <a:t>SOUS TITRE GÉNÉRAL</a:t>
            </a:r>
            <a:endParaRPr lang="en-US"/>
          </a:p>
        </p:txBody>
      </p:sp>
      <p:pic>
        <p:nvPicPr>
          <p:cNvPr id="11" name="Image 10">
            <a:extLst>
              <a:ext uri="{FF2B5EF4-FFF2-40B4-BE49-F238E27FC236}">
                <a16:creationId xmlns:a16="http://schemas.microsoft.com/office/drawing/2014/main" id="{8DF48EF9-E623-485F-B83E-AEAF03F8A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1" y="495661"/>
            <a:ext cx="993734" cy="1161330"/>
          </a:xfrm>
          <a:prstGeom prst="rect">
            <a:avLst/>
          </a:prstGeom>
        </p:spPr>
      </p:pic>
      <p:pic>
        <p:nvPicPr>
          <p:cNvPr id="13" name="Image 12">
            <a:extLst>
              <a:ext uri="{FF2B5EF4-FFF2-40B4-BE49-F238E27FC236}">
                <a16:creationId xmlns:a16="http://schemas.microsoft.com/office/drawing/2014/main" id="{061B3030-8E56-49E0-AA7B-E457637B9F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4141" y="491704"/>
            <a:ext cx="2249619" cy="1169450"/>
          </a:xfrm>
          <a:prstGeom prst="rect">
            <a:avLst/>
          </a:prstGeom>
        </p:spPr>
      </p:pic>
      <p:pic>
        <p:nvPicPr>
          <p:cNvPr id="15" name="Image 14">
            <a:extLst>
              <a:ext uri="{FF2B5EF4-FFF2-40B4-BE49-F238E27FC236}">
                <a16:creationId xmlns:a16="http://schemas.microsoft.com/office/drawing/2014/main" id="{163141EE-BD1E-488C-A472-FCEF10136D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7181" y="-1"/>
            <a:ext cx="1169782" cy="6858000"/>
          </a:xfrm>
          <a:prstGeom prst="rect">
            <a:avLst/>
          </a:prstGeom>
        </p:spPr>
      </p:pic>
      <p:cxnSp>
        <p:nvCxnSpPr>
          <p:cNvPr id="18" name="Connecteur droit 17">
            <a:extLst>
              <a:ext uri="{FF2B5EF4-FFF2-40B4-BE49-F238E27FC236}">
                <a16:creationId xmlns:a16="http://schemas.microsoft.com/office/drawing/2014/main" id="{EA083E14-FB1B-48CA-938A-3EA2DCA26C30}"/>
              </a:ext>
            </a:extLst>
          </p:cNvPr>
          <p:cNvCxnSpPr/>
          <p:nvPr userDrawn="1"/>
        </p:nvCxnSpPr>
        <p:spPr>
          <a:xfrm>
            <a:off x="1627799" y="4014102"/>
            <a:ext cx="0" cy="1061199"/>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8598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E15702-90EC-470A-9083-9E6C9AFD0A23}"/>
              </a:ext>
            </a:extLst>
          </p:cNvPr>
          <p:cNvSpPr/>
          <p:nvPr userDrawn="1"/>
        </p:nvSpPr>
        <p:spPr>
          <a:xfrm>
            <a:off x="901774" y="2"/>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3" name="Image 12">
            <a:extLst>
              <a:ext uri="{FF2B5EF4-FFF2-40B4-BE49-F238E27FC236}">
                <a16:creationId xmlns:a16="http://schemas.microsoft.com/office/drawing/2014/main" id="{034D9E1E-B995-48E9-BE14-BA5B8A46A5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14" name="Image 13">
            <a:extLst>
              <a:ext uri="{FF2B5EF4-FFF2-40B4-BE49-F238E27FC236}">
                <a16:creationId xmlns:a16="http://schemas.microsoft.com/office/drawing/2014/main" id="{D79CB7CE-0F24-426B-8A3C-489E37CE6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15" name="Image 14">
            <a:extLst>
              <a:ext uri="{FF2B5EF4-FFF2-40B4-BE49-F238E27FC236}">
                <a16:creationId xmlns:a16="http://schemas.microsoft.com/office/drawing/2014/main" id="{8B20A7F3-71E5-4C46-8149-1EFEE04B00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3" name="Espace réservé du contenu 2">
            <a:extLst>
              <a:ext uri="{FF2B5EF4-FFF2-40B4-BE49-F238E27FC236}">
                <a16:creationId xmlns:a16="http://schemas.microsoft.com/office/drawing/2014/main" id="{1514BA5F-0214-491B-93AD-5AF9B9660315}"/>
              </a:ext>
            </a:extLst>
          </p:cNvPr>
          <p:cNvSpPr>
            <a:spLocks noGrp="1"/>
          </p:cNvSpPr>
          <p:nvPr>
            <p:ph idx="1"/>
          </p:nvPr>
        </p:nvSpPr>
        <p:spPr>
          <a:xfrm>
            <a:off x="809624" y="1259480"/>
            <a:ext cx="8013600" cy="4987382"/>
          </a:xfrm>
        </p:spPr>
        <p:txBody>
          <a:bodyPr anchor="t"/>
          <a:lstStyle>
            <a:lvl1pPr marL="0" indent="0">
              <a:buClr>
                <a:srgbClr val="FFD500"/>
              </a:buClr>
              <a:buFont typeface="Wingdings" panose="05000000000000000000" pitchFamily="2" charset="2"/>
              <a:buNone/>
              <a:defRPr sz="1399" b="1">
                <a:latin typeface="Arial" panose="020B0604020202020204" pitchFamily="34" charset="0"/>
                <a:cs typeface="Arial" panose="020B0604020202020204" pitchFamily="34" charset="0"/>
              </a:defRPr>
            </a:lvl1pPr>
            <a:lvl2pPr marL="345281" indent="-171292">
              <a:buClr>
                <a:srgbClr val="FFD500"/>
              </a:buClr>
              <a:buFont typeface="Wingdings" panose="05000000000000000000" pitchFamily="2" charset="2"/>
              <a:buChar char="§"/>
              <a:defRPr sz="1199">
                <a:latin typeface="Arial" panose="020B0604020202020204" pitchFamily="34" charset="0"/>
                <a:cs typeface="Arial" panose="020B0604020202020204" pitchFamily="34" charset="0"/>
              </a:defRPr>
            </a:lvl2pPr>
            <a:lvl3pPr marL="517921" indent="-171292">
              <a:buClr>
                <a:srgbClr val="FFD500"/>
              </a:buClr>
              <a:buFont typeface="Wingdings" panose="05000000000000000000" pitchFamily="2" charset="2"/>
              <a:buChar char="§"/>
              <a:defRPr sz="999">
                <a:latin typeface="Arial" panose="020B0604020202020204" pitchFamily="34" charset="0"/>
                <a:cs typeface="Arial" panose="020B0604020202020204" pitchFamily="34" charset="0"/>
              </a:defRPr>
            </a:lvl3pPr>
            <a:lvl4pPr marL="1199040" indent="-171292">
              <a:buClr>
                <a:srgbClr val="FFD500"/>
              </a:buClr>
              <a:buFont typeface="Wingdings" panose="05000000000000000000" pitchFamily="2" charset="2"/>
              <a:buChar char="§"/>
              <a:defRPr sz="1399">
                <a:latin typeface="Arial" panose="020B0604020202020204" pitchFamily="34" charset="0"/>
                <a:cs typeface="Arial" panose="020B0604020202020204" pitchFamily="34" charset="0"/>
              </a:defRPr>
            </a:lvl4pPr>
            <a:lvl5pPr marL="1541623" indent="-171292">
              <a:buClr>
                <a:srgbClr val="FFD500"/>
              </a:buClr>
              <a:buFont typeface="Wingdings" panose="05000000000000000000" pitchFamily="2" charset="2"/>
              <a:buChar char="§"/>
              <a:defRPr sz="1399">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p:txBody>
      </p:sp>
      <p:sp>
        <p:nvSpPr>
          <p:cNvPr id="7" name="Footer Placeholder 4">
            <a:extLst>
              <a:ext uri="{FF2B5EF4-FFF2-40B4-BE49-F238E27FC236}">
                <a16:creationId xmlns:a16="http://schemas.microsoft.com/office/drawing/2014/main" id="{438B68B5-5A75-4D67-9500-6AA45C2C81AB}"/>
              </a:ext>
            </a:extLst>
          </p:cNvPr>
          <p:cNvSpPr>
            <a:spLocks noGrp="1"/>
          </p:cNvSpPr>
          <p:nvPr>
            <p:ph type="ftr" sz="quarter" idx="12"/>
          </p:nvPr>
        </p:nvSpPr>
        <p:spPr>
          <a:xfrm>
            <a:off x="649447" y="6447423"/>
            <a:ext cx="2496993" cy="365125"/>
          </a:xfrm>
          <a:prstGeom prst="rect">
            <a:avLst/>
          </a:prstGeom>
        </p:spPr>
        <p:txBody>
          <a:bodyPr lIns="36000" tIns="36000" rIns="36000" bIns="36000" anchor="ctr" anchorCtr="0"/>
          <a:lstStyle>
            <a:lvl1pPr algn="l">
              <a:defRPr sz="674">
                <a:solidFill>
                  <a:schemeClr val="tx1"/>
                </a:solidFill>
                <a:latin typeface="Arial" panose="020B0604020202020204" pitchFamily="34" charset="0"/>
                <a:cs typeface="Arial" panose="020B0604020202020204" pitchFamily="34" charset="0"/>
              </a:defRPr>
            </a:lvl1pPr>
          </a:lstStyle>
          <a:p>
            <a:r>
              <a:rPr lang="fr-FR"/>
              <a:t>Réf. : Comité de pilotage stratégique - AVENIR(s) - 26.09.2023</a:t>
            </a:r>
          </a:p>
        </p:txBody>
      </p:sp>
      <p:cxnSp>
        <p:nvCxnSpPr>
          <p:cNvPr id="8" name="Connecteur droit 7">
            <a:extLst>
              <a:ext uri="{FF2B5EF4-FFF2-40B4-BE49-F238E27FC236}">
                <a16:creationId xmlns:a16="http://schemas.microsoft.com/office/drawing/2014/main" id="{7425DC76-6CA8-4D9A-A454-745281CDB78D}"/>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829AA64-7169-4A52-BC67-49CDE5D82963}"/>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5">
            <a:extLst>
              <a:ext uri="{FF2B5EF4-FFF2-40B4-BE49-F238E27FC236}">
                <a16:creationId xmlns:a16="http://schemas.microsoft.com/office/drawing/2014/main" id="{55498671-BBAB-43C4-B75B-0B88C1112B2D}"/>
              </a:ext>
            </a:extLst>
          </p:cNvPr>
          <p:cNvSpPr>
            <a:spLocks noGrp="1"/>
          </p:cNvSpPr>
          <p:nvPr>
            <p:ph type="sldNum" sz="quarter" idx="4"/>
          </p:nvPr>
        </p:nvSpPr>
        <p:spPr>
          <a:xfrm>
            <a:off x="354106" y="6448816"/>
            <a:ext cx="237600" cy="36373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166">
              <a:lnSpc>
                <a:spcPct val="90000"/>
              </a:lnSpc>
              <a:spcBef>
                <a:spcPts val="749"/>
              </a:spcBef>
            </a:pPr>
            <a:fld id="{A5052DC5-C85C-404A-8C4C-AA819F32C966}" type="slidenum">
              <a:rPr lang="fr-FR" smtClean="0"/>
              <a:pPr defTabSz="685166">
                <a:lnSpc>
                  <a:spcPct val="90000"/>
                </a:lnSpc>
                <a:spcBef>
                  <a:spcPts val="749"/>
                </a:spcBef>
              </a:pPr>
              <a:t>‹N°›</a:t>
            </a:fld>
            <a:endParaRPr lang="fr-FR"/>
          </a:p>
        </p:txBody>
      </p:sp>
      <p:sp>
        <p:nvSpPr>
          <p:cNvPr id="16" name="Titre 1">
            <a:extLst>
              <a:ext uri="{FF2B5EF4-FFF2-40B4-BE49-F238E27FC236}">
                <a16:creationId xmlns:a16="http://schemas.microsoft.com/office/drawing/2014/main" id="{A9CCA25C-4F23-4AE8-B2BA-B97081ED828C}"/>
              </a:ext>
            </a:extLst>
          </p:cNvPr>
          <p:cNvSpPr>
            <a:spLocks noGrp="1"/>
          </p:cNvSpPr>
          <p:nvPr>
            <p:ph type="title" hasCustomPrompt="1"/>
          </p:nvPr>
        </p:nvSpPr>
        <p:spPr>
          <a:xfrm>
            <a:off x="2476502" y="291371"/>
            <a:ext cx="6346948" cy="263756"/>
          </a:xfrm>
          <a:prstGeom prst="rect">
            <a:avLst/>
          </a:prstGeom>
        </p:spPr>
        <p:txBody>
          <a:bodyPr lIns="36000" tIns="36000" rIns="36000" bIns="36000" anchor="ctr" anchorCtr="0">
            <a:noAutofit/>
          </a:bodyPr>
          <a:lstStyle>
            <a:lvl1pPr>
              <a:defRPr sz="1399" b="1">
                <a:solidFill>
                  <a:schemeClr val="bg2"/>
                </a:solidFill>
                <a:latin typeface="Arial" panose="020B0604020202020204" pitchFamily="34" charset="0"/>
                <a:cs typeface="Arial" panose="020B0604020202020204" pitchFamily="34" charset="0"/>
              </a:defRPr>
            </a:lvl1pPr>
          </a:lstStyle>
          <a:p>
            <a:r>
              <a:rPr lang="fr-FR"/>
              <a:t>Titre</a:t>
            </a:r>
          </a:p>
        </p:txBody>
      </p:sp>
      <p:pic>
        <p:nvPicPr>
          <p:cNvPr id="18" name="Image 17">
            <a:extLst>
              <a:ext uri="{FF2B5EF4-FFF2-40B4-BE49-F238E27FC236}">
                <a16:creationId xmlns:a16="http://schemas.microsoft.com/office/drawing/2014/main" id="{7B50DAC5-BDFA-442D-BA75-518B243D49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19" name="Espace réservé du texte 43">
            <a:extLst>
              <a:ext uri="{FF2B5EF4-FFF2-40B4-BE49-F238E27FC236}">
                <a16:creationId xmlns:a16="http://schemas.microsoft.com/office/drawing/2014/main" id="{95C5CB13-B34E-47B7-9A8B-14FF04B94453}"/>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999" b="0" i="1"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spTree>
    <p:extLst>
      <p:ext uri="{BB962C8B-B14F-4D97-AF65-F5344CB8AC3E}">
        <p14:creationId xmlns:p14="http://schemas.microsoft.com/office/powerpoint/2010/main" val="834184381"/>
      </p:ext>
    </p:extLst>
  </p:cSld>
  <p:clrMapOvr>
    <a:masterClrMapping/>
  </p:clrMapOvr>
  <p:extLst mod="1">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402576" y="229537"/>
            <a:ext cx="8259832" cy="874434"/>
          </a:xfrm>
        </p:spPr>
        <p:txBody>
          <a:bodyPr anchor="ctr">
            <a:normAutofit/>
          </a:bodyPr>
          <a:lstStyle>
            <a:lvl1pPr>
              <a:defRPr sz="3000" b="1" i="0">
                <a:solidFill>
                  <a:schemeClr val="accent1"/>
                </a:solidFill>
                <a:latin typeface="Marianne ExtraBold"/>
                <a:ea typeface="Marianne ExtraBold"/>
                <a:cs typeface="Marianne ExtraBold"/>
              </a:defRPr>
            </a:lvl1pPr>
          </a:lstStyle>
          <a:p>
            <a:r>
              <a:rPr lang="fr-FR" dirty="0"/>
              <a:t>Cliquez et modifiez le titre</a:t>
            </a:r>
            <a:endParaRPr lang="en-US" dirty="0"/>
          </a:p>
        </p:txBody>
      </p:sp>
      <p:sp>
        <p:nvSpPr>
          <p:cNvPr id="5" name="Text Placeholder 2"/>
          <p:cNvSpPr>
            <a:spLocks noGrp="1"/>
          </p:cNvSpPr>
          <p:nvPr>
            <p:ph type="body" idx="1"/>
          </p:nvPr>
        </p:nvSpPr>
        <p:spPr>
          <a:xfrm>
            <a:off x="395999" y="1528618"/>
            <a:ext cx="8399658" cy="434966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Cliquez pour modifier les styles du texte du masque</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D2295-04FA-41E2-86B8-0B0580823500}"/>
              </a:ext>
            </a:extLst>
          </p:cNvPr>
          <p:cNvSpPr/>
          <p:nvPr userDrawn="1"/>
        </p:nvSpPr>
        <p:spPr>
          <a:xfrm>
            <a:off x="1627800" y="1"/>
            <a:ext cx="750916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le 1"/>
          <p:cNvSpPr>
            <a:spLocks noGrp="1"/>
          </p:cNvSpPr>
          <p:nvPr>
            <p:ph type="ctrTitle" hasCustomPrompt="1"/>
          </p:nvPr>
        </p:nvSpPr>
        <p:spPr>
          <a:xfrm>
            <a:off x="1920970" y="4016426"/>
            <a:ext cx="6858000" cy="662581"/>
          </a:xfrm>
          <a:prstGeom prst="rect">
            <a:avLst/>
          </a:prstGeom>
        </p:spPr>
        <p:txBody>
          <a:bodyPr lIns="36000" tIns="36000" rIns="36000" bIns="36000" anchor="ctr" anchorCtr="0">
            <a:noAutofit/>
          </a:bodyPr>
          <a:lstStyle>
            <a:lvl1pPr algn="l">
              <a:defRPr sz="3377" b="1">
                <a:solidFill>
                  <a:schemeClr val="bg2"/>
                </a:solidFill>
                <a:latin typeface="Arial" panose="020B0604020202020204" pitchFamily="34" charset="0"/>
                <a:cs typeface="Arial" panose="020B0604020202020204" pitchFamily="34" charset="0"/>
              </a:defRPr>
            </a:lvl1pPr>
          </a:lstStyle>
          <a:p>
            <a:r>
              <a:rPr lang="fr-FR"/>
              <a:t>Titre</a:t>
            </a:r>
            <a:endParaRPr lang="en-US"/>
          </a:p>
        </p:txBody>
      </p:sp>
      <p:sp>
        <p:nvSpPr>
          <p:cNvPr id="3" name="Subtitle 2"/>
          <p:cNvSpPr>
            <a:spLocks noGrp="1"/>
          </p:cNvSpPr>
          <p:nvPr>
            <p:ph type="subTitle" idx="1" hasCustomPrompt="1"/>
          </p:nvPr>
        </p:nvSpPr>
        <p:spPr>
          <a:xfrm>
            <a:off x="1920970" y="4755374"/>
            <a:ext cx="6858000" cy="423300"/>
          </a:xfrm>
          <a:prstGeom prst="rect">
            <a:avLst/>
          </a:prstGeom>
        </p:spPr>
        <p:txBody>
          <a:bodyPr lIns="36000" tIns="36000" rIns="36000" bIns="36000" anchor="ctr" anchorCtr="0">
            <a:noAutofit/>
          </a:bodyPr>
          <a:lstStyle>
            <a:lvl1pPr marL="0" indent="0" algn="l">
              <a:buNone/>
              <a:defRPr sz="1949" b="1">
                <a:solidFill>
                  <a:schemeClr val="bg2"/>
                </a:solidFill>
                <a:latin typeface="Arial" panose="020B0604020202020204" pitchFamily="34" charset="0"/>
                <a:cs typeface="Arial" panose="020B0604020202020204" pitchFamily="34" charset="0"/>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fr-FR"/>
              <a:t>SOUS TITRE GÉNÉRAL</a:t>
            </a:r>
            <a:endParaRPr lang="en-US"/>
          </a:p>
        </p:txBody>
      </p:sp>
      <p:pic>
        <p:nvPicPr>
          <p:cNvPr id="11" name="Image 10">
            <a:extLst>
              <a:ext uri="{FF2B5EF4-FFF2-40B4-BE49-F238E27FC236}">
                <a16:creationId xmlns:a16="http://schemas.microsoft.com/office/drawing/2014/main" id="{8DF48EF9-E623-485F-B83E-AEAF03F8A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1" y="495661"/>
            <a:ext cx="993734" cy="1161330"/>
          </a:xfrm>
          <a:prstGeom prst="rect">
            <a:avLst/>
          </a:prstGeom>
        </p:spPr>
      </p:pic>
      <p:pic>
        <p:nvPicPr>
          <p:cNvPr id="13" name="Image 12">
            <a:extLst>
              <a:ext uri="{FF2B5EF4-FFF2-40B4-BE49-F238E27FC236}">
                <a16:creationId xmlns:a16="http://schemas.microsoft.com/office/drawing/2014/main" id="{061B3030-8E56-49E0-AA7B-E457637B9F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4141" y="491704"/>
            <a:ext cx="2249619" cy="1169450"/>
          </a:xfrm>
          <a:prstGeom prst="rect">
            <a:avLst/>
          </a:prstGeom>
        </p:spPr>
      </p:pic>
      <p:pic>
        <p:nvPicPr>
          <p:cNvPr id="15" name="Image 14">
            <a:extLst>
              <a:ext uri="{FF2B5EF4-FFF2-40B4-BE49-F238E27FC236}">
                <a16:creationId xmlns:a16="http://schemas.microsoft.com/office/drawing/2014/main" id="{163141EE-BD1E-488C-A472-FCEF10136D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7181" y="-1"/>
            <a:ext cx="1169782" cy="6858000"/>
          </a:xfrm>
          <a:prstGeom prst="rect">
            <a:avLst/>
          </a:prstGeom>
        </p:spPr>
      </p:pic>
      <p:cxnSp>
        <p:nvCxnSpPr>
          <p:cNvPr id="18" name="Connecteur droit 17">
            <a:extLst>
              <a:ext uri="{FF2B5EF4-FFF2-40B4-BE49-F238E27FC236}">
                <a16:creationId xmlns:a16="http://schemas.microsoft.com/office/drawing/2014/main" id="{EA083E14-FB1B-48CA-938A-3EA2DCA26C30}"/>
              </a:ext>
            </a:extLst>
          </p:cNvPr>
          <p:cNvCxnSpPr/>
          <p:nvPr userDrawn="1"/>
        </p:nvCxnSpPr>
        <p:spPr>
          <a:xfrm>
            <a:off x="1627799" y="4014102"/>
            <a:ext cx="0" cy="1061199"/>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1914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D2295-04FA-41E2-86B8-0B0580823500}"/>
              </a:ext>
            </a:extLst>
          </p:cNvPr>
          <p:cNvSpPr/>
          <p:nvPr userDrawn="1"/>
        </p:nvSpPr>
        <p:spPr>
          <a:xfrm>
            <a:off x="1627800" y="1"/>
            <a:ext cx="750916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le 1"/>
          <p:cNvSpPr>
            <a:spLocks noGrp="1"/>
          </p:cNvSpPr>
          <p:nvPr>
            <p:ph type="ctrTitle" hasCustomPrompt="1"/>
          </p:nvPr>
        </p:nvSpPr>
        <p:spPr>
          <a:xfrm>
            <a:off x="1920970" y="4016426"/>
            <a:ext cx="6858000" cy="662581"/>
          </a:xfrm>
          <a:prstGeom prst="rect">
            <a:avLst/>
          </a:prstGeom>
        </p:spPr>
        <p:txBody>
          <a:bodyPr lIns="36000" tIns="36000" rIns="36000" bIns="36000" anchor="ctr" anchorCtr="0">
            <a:noAutofit/>
          </a:bodyPr>
          <a:lstStyle>
            <a:lvl1pPr algn="l">
              <a:defRPr sz="3377" b="1">
                <a:solidFill>
                  <a:schemeClr val="bg2"/>
                </a:solidFill>
                <a:latin typeface="Arial" panose="020B0604020202020204" pitchFamily="34" charset="0"/>
                <a:cs typeface="Arial" panose="020B0604020202020204" pitchFamily="34" charset="0"/>
              </a:defRPr>
            </a:lvl1pPr>
          </a:lstStyle>
          <a:p>
            <a:r>
              <a:rPr lang="fr-FR"/>
              <a:t>Titre</a:t>
            </a:r>
            <a:endParaRPr lang="en-US"/>
          </a:p>
        </p:txBody>
      </p:sp>
      <p:sp>
        <p:nvSpPr>
          <p:cNvPr id="3" name="Subtitle 2"/>
          <p:cNvSpPr>
            <a:spLocks noGrp="1"/>
          </p:cNvSpPr>
          <p:nvPr>
            <p:ph type="subTitle" idx="1" hasCustomPrompt="1"/>
          </p:nvPr>
        </p:nvSpPr>
        <p:spPr>
          <a:xfrm>
            <a:off x="1920970" y="4755374"/>
            <a:ext cx="6858000" cy="423300"/>
          </a:xfrm>
          <a:prstGeom prst="rect">
            <a:avLst/>
          </a:prstGeom>
        </p:spPr>
        <p:txBody>
          <a:bodyPr lIns="36000" tIns="36000" rIns="36000" bIns="36000" anchor="ctr" anchorCtr="0">
            <a:noAutofit/>
          </a:bodyPr>
          <a:lstStyle>
            <a:lvl1pPr marL="0" indent="0" algn="l">
              <a:buNone/>
              <a:defRPr sz="1949" b="1">
                <a:solidFill>
                  <a:schemeClr val="bg2"/>
                </a:solidFill>
                <a:latin typeface="Arial" panose="020B0604020202020204" pitchFamily="34" charset="0"/>
                <a:cs typeface="Arial" panose="020B0604020202020204" pitchFamily="34" charset="0"/>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fr-FR"/>
              <a:t>SOUS TITRE GÉNÉRAL</a:t>
            </a:r>
            <a:endParaRPr lang="en-US"/>
          </a:p>
        </p:txBody>
      </p:sp>
      <p:pic>
        <p:nvPicPr>
          <p:cNvPr id="11" name="Image 10">
            <a:extLst>
              <a:ext uri="{FF2B5EF4-FFF2-40B4-BE49-F238E27FC236}">
                <a16:creationId xmlns:a16="http://schemas.microsoft.com/office/drawing/2014/main" id="{8DF48EF9-E623-485F-B83E-AEAF03F8A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1" y="495661"/>
            <a:ext cx="993734" cy="1161330"/>
          </a:xfrm>
          <a:prstGeom prst="rect">
            <a:avLst/>
          </a:prstGeom>
        </p:spPr>
      </p:pic>
      <p:pic>
        <p:nvPicPr>
          <p:cNvPr id="13" name="Image 12">
            <a:extLst>
              <a:ext uri="{FF2B5EF4-FFF2-40B4-BE49-F238E27FC236}">
                <a16:creationId xmlns:a16="http://schemas.microsoft.com/office/drawing/2014/main" id="{061B3030-8E56-49E0-AA7B-E457637B9F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4141" y="491704"/>
            <a:ext cx="2249619" cy="1169450"/>
          </a:xfrm>
          <a:prstGeom prst="rect">
            <a:avLst/>
          </a:prstGeom>
        </p:spPr>
      </p:pic>
      <p:pic>
        <p:nvPicPr>
          <p:cNvPr id="15" name="Image 14">
            <a:extLst>
              <a:ext uri="{FF2B5EF4-FFF2-40B4-BE49-F238E27FC236}">
                <a16:creationId xmlns:a16="http://schemas.microsoft.com/office/drawing/2014/main" id="{163141EE-BD1E-488C-A472-FCEF10136D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7181" y="-1"/>
            <a:ext cx="1169782" cy="6858000"/>
          </a:xfrm>
          <a:prstGeom prst="rect">
            <a:avLst/>
          </a:prstGeom>
        </p:spPr>
      </p:pic>
      <p:cxnSp>
        <p:nvCxnSpPr>
          <p:cNvPr id="18" name="Connecteur droit 17">
            <a:extLst>
              <a:ext uri="{FF2B5EF4-FFF2-40B4-BE49-F238E27FC236}">
                <a16:creationId xmlns:a16="http://schemas.microsoft.com/office/drawing/2014/main" id="{EA083E14-FB1B-48CA-938A-3EA2DCA26C30}"/>
              </a:ext>
            </a:extLst>
          </p:cNvPr>
          <p:cNvCxnSpPr/>
          <p:nvPr userDrawn="1"/>
        </p:nvCxnSpPr>
        <p:spPr>
          <a:xfrm>
            <a:off x="1627799" y="4014102"/>
            <a:ext cx="0" cy="1061199"/>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648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D2295-04FA-41E2-86B8-0B0580823500}"/>
              </a:ext>
            </a:extLst>
          </p:cNvPr>
          <p:cNvSpPr/>
          <p:nvPr userDrawn="1"/>
        </p:nvSpPr>
        <p:spPr>
          <a:xfrm>
            <a:off x="1627800" y="1"/>
            <a:ext cx="750916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le 1"/>
          <p:cNvSpPr>
            <a:spLocks noGrp="1"/>
          </p:cNvSpPr>
          <p:nvPr>
            <p:ph type="ctrTitle" hasCustomPrompt="1"/>
          </p:nvPr>
        </p:nvSpPr>
        <p:spPr>
          <a:xfrm>
            <a:off x="1920970" y="4016426"/>
            <a:ext cx="6858000" cy="662581"/>
          </a:xfrm>
          <a:prstGeom prst="rect">
            <a:avLst/>
          </a:prstGeom>
        </p:spPr>
        <p:txBody>
          <a:bodyPr lIns="36000" tIns="36000" rIns="36000" bIns="36000" anchor="ctr" anchorCtr="0">
            <a:noAutofit/>
          </a:bodyPr>
          <a:lstStyle>
            <a:lvl1pPr algn="l">
              <a:defRPr sz="3377" b="1">
                <a:solidFill>
                  <a:schemeClr val="bg2"/>
                </a:solidFill>
                <a:latin typeface="Arial" panose="020B0604020202020204" pitchFamily="34" charset="0"/>
                <a:cs typeface="Arial" panose="020B0604020202020204" pitchFamily="34" charset="0"/>
              </a:defRPr>
            </a:lvl1pPr>
          </a:lstStyle>
          <a:p>
            <a:r>
              <a:rPr lang="fr-FR"/>
              <a:t>Titre</a:t>
            </a:r>
            <a:endParaRPr lang="en-US"/>
          </a:p>
        </p:txBody>
      </p:sp>
      <p:sp>
        <p:nvSpPr>
          <p:cNvPr id="3" name="Subtitle 2"/>
          <p:cNvSpPr>
            <a:spLocks noGrp="1"/>
          </p:cNvSpPr>
          <p:nvPr>
            <p:ph type="subTitle" idx="1" hasCustomPrompt="1"/>
          </p:nvPr>
        </p:nvSpPr>
        <p:spPr>
          <a:xfrm>
            <a:off x="1920970" y="4755374"/>
            <a:ext cx="6858000" cy="423300"/>
          </a:xfrm>
          <a:prstGeom prst="rect">
            <a:avLst/>
          </a:prstGeom>
        </p:spPr>
        <p:txBody>
          <a:bodyPr lIns="36000" tIns="36000" rIns="36000" bIns="36000" anchor="ctr" anchorCtr="0">
            <a:noAutofit/>
          </a:bodyPr>
          <a:lstStyle>
            <a:lvl1pPr marL="0" indent="0" algn="l">
              <a:buNone/>
              <a:defRPr sz="1949" b="1">
                <a:solidFill>
                  <a:schemeClr val="bg2"/>
                </a:solidFill>
                <a:latin typeface="Arial" panose="020B0604020202020204" pitchFamily="34" charset="0"/>
                <a:cs typeface="Arial" panose="020B0604020202020204" pitchFamily="34" charset="0"/>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fr-FR"/>
              <a:t>SOUS TITRE GÉNÉRAL</a:t>
            </a:r>
            <a:endParaRPr lang="en-US"/>
          </a:p>
        </p:txBody>
      </p:sp>
      <p:pic>
        <p:nvPicPr>
          <p:cNvPr id="11" name="Image 10">
            <a:extLst>
              <a:ext uri="{FF2B5EF4-FFF2-40B4-BE49-F238E27FC236}">
                <a16:creationId xmlns:a16="http://schemas.microsoft.com/office/drawing/2014/main" id="{8DF48EF9-E623-485F-B83E-AEAF03F8A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1" y="495661"/>
            <a:ext cx="993734" cy="1161330"/>
          </a:xfrm>
          <a:prstGeom prst="rect">
            <a:avLst/>
          </a:prstGeom>
        </p:spPr>
      </p:pic>
      <p:pic>
        <p:nvPicPr>
          <p:cNvPr id="13" name="Image 12">
            <a:extLst>
              <a:ext uri="{FF2B5EF4-FFF2-40B4-BE49-F238E27FC236}">
                <a16:creationId xmlns:a16="http://schemas.microsoft.com/office/drawing/2014/main" id="{061B3030-8E56-49E0-AA7B-E457637B9F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4141" y="491704"/>
            <a:ext cx="2249619" cy="1169450"/>
          </a:xfrm>
          <a:prstGeom prst="rect">
            <a:avLst/>
          </a:prstGeom>
        </p:spPr>
      </p:pic>
      <p:pic>
        <p:nvPicPr>
          <p:cNvPr id="15" name="Image 14">
            <a:extLst>
              <a:ext uri="{FF2B5EF4-FFF2-40B4-BE49-F238E27FC236}">
                <a16:creationId xmlns:a16="http://schemas.microsoft.com/office/drawing/2014/main" id="{163141EE-BD1E-488C-A472-FCEF10136D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7181" y="-1"/>
            <a:ext cx="1169782" cy="6858000"/>
          </a:xfrm>
          <a:prstGeom prst="rect">
            <a:avLst/>
          </a:prstGeom>
        </p:spPr>
      </p:pic>
      <p:cxnSp>
        <p:nvCxnSpPr>
          <p:cNvPr id="18" name="Connecteur droit 17">
            <a:extLst>
              <a:ext uri="{FF2B5EF4-FFF2-40B4-BE49-F238E27FC236}">
                <a16:creationId xmlns:a16="http://schemas.microsoft.com/office/drawing/2014/main" id="{EA083E14-FB1B-48CA-938A-3EA2DCA26C30}"/>
              </a:ext>
            </a:extLst>
          </p:cNvPr>
          <p:cNvCxnSpPr/>
          <p:nvPr userDrawn="1"/>
        </p:nvCxnSpPr>
        <p:spPr>
          <a:xfrm>
            <a:off x="1627799" y="4014102"/>
            <a:ext cx="0" cy="1061199"/>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96957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94000" y="0"/>
            <a:ext cx="6750000" cy="990000"/>
          </a:xfrm>
          <a:noFill/>
          <a:ln w="3175">
            <a:noFill/>
            <a:miter lim="800000"/>
            <a:headEnd/>
            <a:tailEnd/>
          </a:ln>
        </p:spPr>
        <p:txBody>
          <a:bodyPr vert="horz" wrap="square" lIns="36000" tIns="36000" rIns="540000" bIns="0" numCol="1" anchor="ctr" anchorCtr="0" compatLnSpc="1"/>
          <a:lstStyle>
            <a:lvl1pPr>
              <a:defRPr lang="fr-FR" dirty="0">
                <a:solidFill>
                  <a:schemeClr val="tx1"/>
                </a:solidFill>
              </a:defRPr>
            </a:lvl1pPr>
          </a:lstStyle>
          <a:p>
            <a:pPr lvl="0"/>
            <a:r>
              <a:rPr lang="fr-FR"/>
              <a:t>cliquez pour modifier le style du titre</a:t>
            </a:r>
          </a:p>
        </p:txBody>
      </p:sp>
      <p:sp>
        <p:nvSpPr>
          <p:cNvPr id="6" name="Espace réservé du pied de page 4"/>
          <p:cNvSpPr>
            <a:spLocks noGrp="1"/>
          </p:cNvSpPr>
          <p:nvPr>
            <p:ph type="ftr" sz="quarter" idx="11"/>
          </p:nvPr>
        </p:nvSpPr>
        <p:spPr>
          <a:xfrm>
            <a:off x="382646" y="6453336"/>
            <a:ext cx="3780000" cy="252000"/>
          </a:xfrm>
          <a:prstGeom prst="rect">
            <a:avLst/>
          </a:prstGeom>
        </p:spPr>
        <p:txBody>
          <a:bodyPr lIns="0"/>
          <a:lstStyle>
            <a:lvl1pPr>
              <a:defRPr sz="675" b="0"/>
            </a:lvl1pPr>
          </a:lstStyle>
          <a:p>
            <a:r>
              <a:rPr lang="fr-FR"/>
              <a:t>Nom de la direction ou service / Titre présentation / Date</a:t>
            </a:r>
          </a:p>
        </p:txBody>
      </p:sp>
      <p:sp>
        <p:nvSpPr>
          <p:cNvPr id="5" name="Rectangle 3">
            <a:extLst>
              <a:ext uri="{FF2B5EF4-FFF2-40B4-BE49-F238E27FC236}">
                <a16:creationId xmlns:a16="http://schemas.microsoft.com/office/drawing/2014/main" id="{8433BEE4-C4BC-43CA-8D60-D75B5BF40C96}"/>
              </a:ext>
            </a:extLst>
          </p:cNvPr>
          <p:cNvSpPr>
            <a:spLocks noGrp="1" noChangeArrowheads="1"/>
          </p:cNvSpPr>
          <p:nvPr>
            <p:ph idx="1" hasCustomPrompt="1"/>
          </p:nvPr>
        </p:nvSpPr>
        <p:spPr bwMode="auto">
          <a:xfrm>
            <a:off x="382645" y="1334664"/>
            <a:ext cx="8347817" cy="4860000"/>
          </a:xfrm>
          <a:prstGeom prst="rect">
            <a:avLst/>
          </a:prstGeom>
          <a:noFill/>
          <a:ln w="9525">
            <a:noFill/>
            <a:miter lim="800000"/>
            <a:headEnd/>
            <a:tailEnd/>
          </a:ln>
        </p:spPr>
        <p:txBody>
          <a:bodyPr vert="horz" wrap="square" lIns="1008000" tIns="36000" rIns="36000" bIns="3600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a:t>
            </a:r>
          </a:p>
          <a:p>
            <a:pPr lvl="3"/>
            <a:r>
              <a:rPr lang="fr-FR"/>
              <a:t>Quatrième niveau</a:t>
            </a:r>
          </a:p>
          <a:p>
            <a:pPr lvl="3"/>
            <a:r>
              <a:rPr lang="fr-FR"/>
              <a:t>Standard</a:t>
            </a:r>
          </a:p>
          <a:p>
            <a:pPr lvl="4"/>
            <a:r>
              <a:rPr lang="fr-FR"/>
              <a:t>Tabulation</a:t>
            </a:r>
          </a:p>
        </p:txBody>
      </p:sp>
    </p:spTree>
    <p:extLst>
      <p:ext uri="{BB962C8B-B14F-4D97-AF65-F5344CB8AC3E}">
        <p14:creationId xmlns:p14="http://schemas.microsoft.com/office/powerpoint/2010/main" val="1843471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845">
          <p15:clr>
            <a:srgbClr val="FBAE40"/>
          </p15:clr>
        </p15:guide>
        <p15:guide id="2" pos="30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94000" y="0"/>
            <a:ext cx="6750000" cy="990000"/>
          </a:xfrm>
        </p:spPr>
        <p:txBody>
          <a:bodyPr/>
          <a:lstStyle/>
          <a:p>
            <a:r>
              <a:rPr lang="fr-FR"/>
              <a:t>cliquez pour modifier le style du titre</a:t>
            </a:r>
          </a:p>
        </p:txBody>
      </p:sp>
      <p:sp>
        <p:nvSpPr>
          <p:cNvPr id="4" name="Espace réservé du pied de page 4">
            <a:extLst>
              <a:ext uri="{FF2B5EF4-FFF2-40B4-BE49-F238E27FC236}">
                <a16:creationId xmlns:a16="http://schemas.microsoft.com/office/drawing/2014/main" id="{247C61D7-76EA-4908-9693-C6D34A41E278}"/>
              </a:ext>
            </a:extLst>
          </p:cNvPr>
          <p:cNvSpPr>
            <a:spLocks noGrp="1"/>
          </p:cNvSpPr>
          <p:nvPr>
            <p:ph type="ftr" sz="quarter" idx="11"/>
          </p:nvPr>
        </p:nvSpPr>
        <p:spPr>
          <a:xfrm>
            <a:off x="382646" y="6453336"/>
            <a:ext cx="3780000" cy="252000"/>
          </a:xfrm>
          <a:prstGeom prst="rect">
            <a:avLst/>
          </a:prstGeom>
        </p:spPr>
        <p:txBody>
          <a:bodyPr lIns="0"/>
          <a:lstStyle>
            <a:lvl1pPr>
              <a:defRPr sz="675" b="0"/>
            </a:lvl1pPr>
          </a:lstStyle>
          <a:p>
            <a:r>
              <a:rPr lang="fr-FR"/>
              <a:t>Nom de la direction ou service / Titre présentation / Date</a:t>
            </a:r>
          </a:p>
        </p:txBody>
      </p:sp>
    </p:spTree>
    <p:extLst>
      <p:ext uri="{BB962C8B-B14F-4D97-AF65-F5344CB8AC3E}">
        <p14:creationId xmlns:p14="http://schemas.microsoft.com/office/powerpoint/2010/main" val="378522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D2295-04FA-41E2-86B8-0B0580823500}"/>
              </a:ext>
            </a:extLst>
          </p:cNvPr>
          <p:cNvSpPr/>
          <p:nvPr userDrawn="1"/>
        </p:nvSpPr>
        <p:spPr>
          <a:xfrm>
            <a:off x="1627800" y="1"/>
            <a:ext cx="750916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Title 1"/>
          <p:cNvSpPr>
            <a:spLocks noGrp="1"/>
          </p:cNvSpPr>
          <p:nvPr>
            <p:ph type="ctrTitle" hasCustomPrompt="1"/>
          </p:nvPr>
        </p:nvSpPr>
        <p:spPr>
          <a:xfrm>
            <a:off x="1920970" y="4016426"/>
            <a:ext cx="6858000" cy="662581"/>
          </a:xfrm>
          <a:prstGeom prst="rect">
            <a:avLst/>
          </a:prstGeom>
        </p:spPr>
        <p:txBody>
          <a:bodyPr lIns="36000" tIns="36000" rIns="36000" bIns="36000" anchor="ctr" anchorCtr="0">
            <a:noAutofit/>
          </a:bodyPr>
          <a:lstStyle>
            <a:lvl1pPr algn="l">
              <a:defRPr sz="3377" b="1">
                <a:solidFill>
                  <a:schemeClr val="bg2"/>
                </a:solidFill>
                <a:latin typeface="Arial" panose="020B0604020202020204" pitchFamily="34" charset="0"/>
                <a:cs typeface="Arial" panose="020B0604020202020204" pitchFamily="34" charset="0"/>
              </a:defRPr>
            </a:lvl1pPr>
          </a:lstStyle>
          <a:p>
            <a:r>
              <a:rPr lang="fr-FR"/>
              <a:t>Titre</a:t>
            </a:r>
            <a:endParaRPr lang="en-US"/>
          </a:p>
        </p:txBody>
      </p:sp>
      <p:sp>
        <p:nvSpPr>
          <p:cNvPr id="3" name="Subtitle 2"/>
          <p:cNvSpPr>
            <a:spLocks noGrp="1"/>
          </p:cNvSpPr>
          <p:nvPr>
            <p:ph type="subTitle" idx="1" hasCustomPrompt="1"/>
          </p:nvPr>
        </p:nvSpPr>
        <p:spPr>
          <a:xfrm>
            <a:off x="1920970" y="4755374"/>
            <a:ext cx="6858000" cy="423300"/>
          </a:xfrm>
          <a:prstGeom prst="rect">
            <a:avLst/>
          </a:prstGeom>
        </p:spPr>
        <p:txBody>
          <a:bodyPr lIns="36000" tIns="36000" rIns="36000" bIns="36000" anchor="ctr" anchorCtr="0">
            <a:noAutofit/>
          </a:bodyPr>
          <a:lstStyle>
            <a:lvl1pPr marL="0" indent="0" algn="l">
              <a:buNone/>
              <a:defRPr sz="1949" b="1">
                <a:solidFill>
                  <a:schemeClr val="bg2"/>
                </a:solidFill>
                <a:latin typeface="Arial" panose="020B0604020202020204" pitchFamily="34" charset="0"/>
                <a:cs typeface="Arial" panose="020B0604020202020204" pitchFamily="34" charset="0"/>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fr-FR"/>
              <a:t>SOUS TITRE GÉNÉRAL</a:t>
            </a:r>
            <a:endParaRPr lang="en-US"/>
          </a:p>
        </p:txBody>
      </p:sp>
      <p:pic>
        <p:nvPicPr>
          <p:cNvPr id="11" name="Image 10">
            <a:extLst>
              <a:ext uri="{FF2B5EF4-FFF2-40B4-BE49-F238E27FC236}">
                <a16:creationId xmlns:a16="http://schemas.microsoft.com/office/drawing/2014/main" id="{8DF48EF9-E623-485F-B83E-AEAF03F8A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1" y="495661"/>
            <a:ext cx="993734" cy="1161330"/>
          </a:xfrm>
          <a:prstGeom prst="rect">
            <a:avLst/>
          </a:prstGeom>
        </p:spPr>
      </p:pic>
      <p:pic>
        <p:nvPicPr>
          <p:cNvPr id="13" name="Image 12">
            <a:extLst>
              <a:ext uri="{FF2B5EF4-FFF2-40B4-BE49-F238E27FC236}">
                <a16:creationId xmlns:a16="http://schemas.microsoft.com/office/drawing/2014/main" id="{061B3030-8E56-49E0-AA7B-E457637B9F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4141" y="491704"/>
            <a:ext cx="2249619" cy="1169450"/>
          </a:xfrm>
          <a:prstGeom prst="rect">
            <a:avLst/>
          </a:prstGeom>
        </p:spPr>
      </p:pic>
      <p:pic>
        <p:nvPicPr>
          <p:cNvPr id="15" name="Image 14">
            <a:extLst>
              <a:ext uri="{FF2B5EF4-FFF2-40B4-BE49-F238E27FC236}">
                <a16:creationId xmlns:a16="http://schemas.microsoft.com/office/drawing/2014/main" id="{163141EE-BD1E-488C-A472-FCEF10136D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7181" y="-1"/>
            <a:ext cx="1169782" cy="6858000"/>
          </a:xfrm>
          <a:prstGeom prst="rect">
            <a:avLst/>
          </a:prstGeom>
        </p:spPr>
      </p:pic>
      <p:cxnSp>
        <p:nvCxnSpPr>
          <p:cNvPr id="18" name="Connecteur droit 17">
            <a:extLst>
              <a:ext uri="{FF2B5EF4-FFF2-40B4-BE49-F238E27FC236}">
                <a16:creationId xmlns:a16="http://schemas.microsoft.com/office/drawing/2014/main" id="{EA083E14-FB1B-48CA-938A-3EA2DCA26C30}"/>
              </a:ext>
            </a:extLst>
          </p:cNvPr>
          <p:cNvCxnSpPr/>
          <p:nvPr userDrawn="1"/>
        </p:nvCxnSpPr>
        <p:spPr>
          <a:xfrm>
            <a:off x="1627799" y="4014102"/>
            <a:ext cx="0" cy="1061199"/>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402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431612B6-1B19-49A0-AD97-0C1E49FCC3DD}"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2EF38C-8001-4F66-AAE3-F1182260D2BD}" type="slidenum">
              <a:rPr lang="fr-FR" smtClean="0"/>
              <a:t>‹N°›</a:t>
            </a:fld>
            <a:endParaRPr lang="fr-FR"/>
          </a:p>
        </p:txBody>
      </p:sp>
    </p:spTree>
    <p:extLst>
      <p:ext uri="{BB962C8B-B14F-4D97-AF65-F5344CB8AC3E}">
        <p14:creationId xmlns:p14="http://schemas.microsoft.com/office/powerpoint/2010/main" val="29771325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94000" y="0"/>
            <a:ext cx="6750000" cy="990000"/>
          </a:xfrm>
          <a:noFill/>
          <a:ln w="3175">
            <a:noFill/>
            <a:miter lim="800000"/>
            <a:headEnd/>
            <a:tailEnd/>
          </a:ln>
        </p:spPr>
        <p:txBody>
          <a:bodyPr vert="horz" wrap="square" lIns="36000" tIns="36000" rIns="540000" bIns="0" numCol="1" anchor="ctr" anchorCtr="0" compatLnSpc="1"/>
          <a:lstStyle>
            <a:lvl1pPr>
              <a:defRPr lang="fr-FR" dirty="0">
                <a:solidFill>
                  <a:schemeClr val="tx1"/>
                </a:solidFill>
              </a:defRPr>
            </a:lvl1pPr>
          </a:lstStyle>
          <a:p>
            <a:pPr lvl="0"/>
            <a:r>
              <a:rPr lang="fr-FR"/>
              <a:t>cliquez pour modifier le style du titre</a:t>
            </a:r>
          </a:p>
        </p:txBody>
      </p:sp>
      <p:sp>
        <p:nvSpPr>
          <p:cNvPr id="6" name="Espace réservé du pied de page 4"/>
          <p:cNvSpPr>
            <a:spLocks noGrp="1"/>
          </p:cNvSpPr>
          <p:nvPr>
            <p:ph type="ftr" sz="quarter" idx="11"/>
          </p:nvPr>
        </p:nvSpPr>
        <p:spPr>
          <a:xfrm>
            <a:off x="382646" y="6453336"/>
            <a:ext cx="3780000" cy="252000"/>
          </a:xfrm>
          <a:prstGeom prst="rect">
            <a:avLst/>
          </a:prstGeom>
        </p:spPr>
        <p:txBody>
          <a:bodyPr lIns="0"/>
          <a:lstStyle>
            <a:lvl1pPr>
              <a:defRPr sz="675" b="0"/>
            </a:lvl1pPr>
          </a:lstStyle>
          <a:p>
            <a:r>
              <a:rPr lang="fr-FR"/>
              <a:t>Nom de la direction ou service / Titre présentation / Date</a:t>
            </a:r>
          </a:p>
        </p:txBody>
      </p:sp>
      <p:sp>
        <p:nvSpPr>
          <p:cNvPr id="5" name="Rectangle 3">
            <a:extLst>
              <a:ext uri="{FF2B5EF4-FFF2-40B4-BE49-F238E27FC236}">
                <a16:creationId xmlns:a16="http://schemas.microsoft.com/office/drawing/2014/main" id="{8433BEE4-C4BC-43CA-8D60-D75B5BF40C96}"/>
              </a:ext>
            </a:extLst>
          </p:cNvPr>
          <p:cNvSpPr>
            <a:spLocks noGrp="1" noChangeArrowheads="1"/>
          </p:cNvSpPr>
          <p:nvPr>
            <p:ph idx="1" hasCustomPrompt="1"/>
          </p:nvPr>
        </p:nvSpPr>
        <p:spPr bwMode="auto">
          <a:xfrm>
            <a:off x="382645" y="1334664"/>
            <a:ext cx="8347817" cy="4860000"/>
          </a:xfrm>
          <a:prstGeom prst="rect">
            <a:avLst/>
          </a:prstGeom>
          <a:noFill/>
          <a:ln w="9525">
            <a:noFill/>
            <a:miter lim="800000"/>
            <a:headEnd/>
            <a:tailEnd/>
          </a:ln>
        </p:spPr>
        <p:txBody>
          <a:bodyPr vert="horz" wrap="square" lIns="1008000" tIns="36000" rIns="36000" bIns="3600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a:t>
            </a:r>
          </a:p>
          <a:p>
            <a:pPr lvl="3"/>
            <a:r>
              <a:rPr lang="fr-FR"/>
              <a:t>Quatrième niveau</a:t>
            </a:r>
          </a:p>
          <a:p>
            <a:pPr lvl="3"/>
            <a:r>
              <a:rPr lang="fr-FR"/>
              <a:t>Standard</a:t>
            </a:r>
          </a:p>
          <a:p>
            <a:pPr lvl="4"/>
            <a:r>
              <a:rPr lang="fr-FR"/>
              <a:t>Tabulation</a:t>
            </a:r>
          </a:p>
        </p:txBody>
      </p:sp>
    </p:spTree>
    <p:extLst>
      <p:ext uri="{BB962C8B-B14F-4D97-AF65-F5344CB8AC3E}">
        <p14:creationId xmlns:p14="http://schemas.microsoft.com/office/powerpoint/2010/main" val="2589647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845">
          <p15:clr>
            <a:srgbClr val="FBAE40"/>
          </p15:clr>
        </p15:guide>
        <p15:guide id="2" pos="30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31612B6-1B19-49A0-AD97-0C1E49FCC3DD}"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2EF38C-8001-4F66-AAE3-F1182260D2BD}" type="slidenum">
              <a:rPr lang="fr-FR" smtClean="0"/>
              <a:t>‹N°›</a:t>
            </a:fld>
            <a:endParaRPr lang="fr-FR"/>
          </a:p>
        </p:txBody>
      </p:sp>
    </p:spTree>
    <p:extLst>
      <p:ext uri="{BB962C8B-B14F-4D97-AF65-F5344CB8AC3E}">
        <p14:creationId xmlns:p14="http://schemas.microsoft.com/office/powerpoint/2010/main" val="1773423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431612B6-1B19-49A0-AD97-0C1E49FCC3DD}"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2EF38C-8001-4F66-AAE3-F1182260D2BD}" type="slidenum">
              <a:rPr lang="fr-FR" smtClean="0"/>
              <a:t>‹N°›</a:t>
            </a:fld>
            <a:endParaRPr lang="fr-FR"/>
          </a:p>
        </p:txBody>
      </p:sp>
    </p:spTree>
    <p:extLst>
      <p:ext uri="{BB962C8B-B14F-4D97-AF65-F5344CB8AC3E}">
        <p14:creationId xmlns:p14="http://schemas.microsoft.com/office/powerpoint/2010/main" val="2053232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D2295-04FA-41E2-86B8-0B0580823500}"/>
              </a:ext>
            </a:extLst>
          </p:cNvPr>
          <p:cNvSpPr/>
          <p:nvPr userDrawn="1"/>
        </p:nvSpPr>
        <p:spPr>
          <a:xfrm>
            <a:off x="1627800" y="1"/>
            <a:ext cx="750916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p>
        </p:txBody>
      </p:sp>
      <p:sp>
        <p:nvSpPr>
          <p:cNvPr id="2" name="Title 1"/>
          <p:cNvSpPr>
            <a:spLocks noGrp="1"/>
          </p:cNvSpPr>
          <p:nvPr>
            <p:ph type="ctrTitle" hasCustomPrompt="1"/>
          </p:nvPr>
        </p:nvSpPr>
        <p:spPr>
          <a:xfrm>
            <a:off x="1920970" y="4016426"/>
            <a:ext cx="6858000" cy="662581"/>
          </a:xfrm>
          <a:prstGeom prst="rect">
            <a:avLst/>
          </a:prstGeom>
        </p:spPr>
        <p:txBody>
          <a:bodyPr lIns="36000" tIns="36000" rIns="36000" bIns="36000" anchor="ctr" anchorCtr="0">
            <a:noAutofit/>
          </a:bodyPr>
          <a:lstStyle>
            <a:lvl1pPr algn="l">
              <a:defRPr sz="3377" b="1">
                <a:solidFill>
                  <a:schemeClr val="tx1"/>
                </a:solidFill>
                <a:latin typeface="Arial" panose="020B0604020202020204" pitchFamily="34" charset="0"/>
                <a:cs typeface="Arial" panose="020B0604020202020204" pitchFamily="34" charset="0"/>
              </a:defRPr>
            </a:lvl1pPr>
          </a:lstStyle>
          <a:p>
            <a:r>
              <a:rPr lang="fr-FR"/>
              <a:t>Titre</a:t>
            </a:r>
            <a:endParaRPr lang="en-US"/>
          </a:p>
        </p:txBody>
      </p:sp>
      <p:sp>
        <p:nvSpPr>
          <p:cNvPr id="3" name="Subtitle 2"/>
          <p:cNvSpPr>
            <a:spLocks noGrp="1"/>
          </p:cNvSpPr>
          <p:nvPr>
            <p:ph type="subTitle" idx="1" hasCustomPrompt="1"/>
          </p:nvPr>
        </p:nvSpPr>
        <p:spPr>
          <a:xfrm>
            <a:off x="1920970" y="4755374"/>
            <a:ext cx="6858000" cy="423300"/>
          </a:xfrm>
          <a:prstGeom prst="rect">
            <a:avLst/>
          </a:prstGeom>
        </p:spPr>
        <p:txBody>
          <a:bodyPr lIns="36000" tIns="36000" rIns="36000" bIns="36000" anchor="ctr" anchorCtr="0">
            <a:noAutofit/>
          </a:bodyPr>
          <a:lstStyle>
            <a:lvl1pPr marL="0" indent="0" algn="l">
              <a:buNone/>
              <a:defRPr sz="1949" b="1">
                <a:solidFill>
                  <a:schemeClr val="bg2"/>
                </a:solidFill>
                <a:latin typeface="Arial" panose="020B0604020202020204" pitchFamily="34" charset="0"/>
                <a:cs typeface="Arial" panose="020B0604020202020204" pitchFamily="34" charset="0"/>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fr-FR"/>
              <a:t>SOUS TITRE GÉNÉRAL</a:t>
            </a:r>
            <a:endParaRPr lang="en-US"/>
          </a:p>
        </p:txBody>
      </p:sp>
      <p:pic>
        <p:nvPicPr>
          <p:cNvPr id="11" name="Image 10">
            <a:extLst>
              <a:ext uri="{FF2B5EF4-FFF2-40B4-BE49-F238E27FC236}">
                <a16:creationId xmlns:a16="http://schemas.microsoft.com/office/drawing/2014/main" id="{8DF48EF9-E623-485F-B83E-AEAF03F8A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1" y="495661"/>
            <a:ext cx="993734" cy="1161330"/>
          </a:xfrm>
          <a:prstGeom prst="rect">
            <a:avLst/>
          </a:prstGeom>
        </p:spPr>
      </p:pic>
      <p:pic>
        <p:nvPicPr>
          <p:cNvPr id="13" name="Image 12">
            <a:extLst>
              <a:ext uri="{FF2B5EF4-FFF2-40B4-BE49-F238E27FC236}">
                <a16:creationId xmlns:a16="http://schemas.microsoft.com/office/drawing/2014/main" id="{061B3030-8E56-49E0-AA7B-E457637B9F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4141" y="491704"/>
            <a:ext cx="2249619" cy="1169450"/>
          </a:xfrm>
          <a:prstGeom prst="rect">
            <a:avLst/>
          </a:prstGeom>
        </p:spPr>
      </p:pic>
      <p:pic>
        <p:nvPicPr>
          <p:cNvPr id="15" name="Image 14">
            <a:extLst>
              <a:ext uri="{FF2B5EF4-FFF2-40B4-BE49-F238E27FC236}">
                <a16:creationId xmlns:a16="http://schemas.microsoft.com/office/drawing/2014/main" id="{163141EE-BD1E-488C-A472-FCEF10136D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7181" y="-1"/>
            <a:ext cx="1169782" cy="6858000"/>
          </a:xfrm>
          <a:prstGeom prst="rect">
            <a:avLst/>
          </a:prstGeom>
        </p:spPr>
      </p:pic>
      <p:cxnSp>
        <p:nvCxnSpPr>
          <p:cNvPr id="18" name="Connecteur droit 17">
            <a:extLst>
              <a:ext uri="{FF2B5EF4-FFF2-40B4-BE49-F238E27FC236}">
                <a16:creationId xmlns:a16="http://schemas.microsoft.com/office/drawing/2014/main" id="{EA083E14-FB1B-48CA-938A-3EA2DCA26C30}"/>
              </a:ext>
            </a:extLst>
          </p:cNvPr>
          <p:cNvCxnSpPr/>
          <p:nvPr userDrawn="1"/>
        </p:nvCxnSpPr>
        <p:spPr>
          <a:xfrm>
            <a:off x="1627799" y="4014102"/>
            <a:ext cx="0" cy="1061199"/>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2302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31612B6-1B19-49A0-AD97-0C1E49FCC3DD}" type="datetimeFigureOut">
              <a:rPr lang="fr-FR" smtClean="0"/>
              <a:t>01/02/2024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2EF38C-8001-4F66-AAE3-F1182260D2BD}" type="slidenum">
              <a:rPr lang="fr-FR" smtClean="0"/>
              <a:t>‹N°›</a:t>
            </a:fld>
            <a:endParaRPr lang="fr-FR"/>
          </a:p>
        </p:txBody>
      </p:sp>
    </p:spTree>
    <p:extLst>
      <p:ext uri="{BB962C8B-B14F-4D97-AF65-F5344CB8AC3E}">
        <p14:creationId xmlns:p14="http://schemas.microsoft.com/office/powerpoint/2010/main" val="1529629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31612B6-1B19-49A0-AD97-0C1E49FCC3DD}" type="datetimeFigureOut">
              <a:rPr lang="fr-FR" smtClean="0"/>
              <a:t>01/02/2024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02EF38C-8001-4F66-AAE3-F1182260D2BD}" type="slidenum">
              <a:rPr lang="fr-FR" smtClean="0"/>
              <a:t>‹N°›</a:t>
            </a:fld>
            <a:endParaRPr lang="fr-FR"/>
          </a:p>
        </p:txBody>
      </p:sp>
    </p:spTree>
    <p:extLst>
      <p:ext uri="{BB962C8B-B14F-4D97-AF65-F5344CB8AC3E}">
        <p14:creationId xmlns:p14="http://schemas.microsoft.com/office/powerpoint/2010/main" val="41522257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31612B6-1B19-49A0-AD97-0C1E49FCC3DD}" type="datetimeFigureOut">
              <a:rPr lang="fr-FR" smtClean="0"/>
              <a:t>01/02/2024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02EF38C-8001-4F66-AAE3-F1182260D2BD}" type="slidenum">
              <a:rPr lang="fr-FR" smtClean="0"/>
              <a:t>‹N°›</a:t>
            </a:fld>
            <a:endParaRPr lang="fr-FR"/>
          </a:p>
        </p:txBody>
      </p:sp>
    </p:spTree>
    <p:extLst>
      <p:ext uri="{BB962C8B-B14F-4D97-AF65-F5344CB8AC3E}">
        <p14:creationId xmlns:p14="http://schemas.microsoft.com/office/powerpoint/2010/main" val="13790686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31612B6-1B19-49A0-AD97-0C1E49FCC3DD}" type="datetimeFigureOut">
              <a:rPr lang="fr-FR" smtClean="0"/>
              <a:t>01/02/2024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02EF38C-8001-4F66-AAE3-F1182260D2BD}" type="slidenum">
              <a:rPr lang="fr-FR" smtClean="0"/>
              <a:t>‹N°›</a:t>
            </a:fld>
            <a:endParaRPr lang="fr-FR"/>
          </a:p>
        </p:txBody>
      </p:sp>
    </p:spTree>
    <p:extLst>
      <p:ext uri="{BB962C8B-B14F-4D97-AF65-F5344CB8AC3E}">
        <p14:creationId xmlns:p14="http://schemas.microsoft.com/office/powerpoint/2010/main" val="7042742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31612B6-1B19-49A0-AD97-0C1E49FCC3DD}" type="datetimeFigureOut">
              <a:rPr lang="fr-FR" smtClean="0"/>
              <a:t>01/02/2024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2EF38C-8001-4F66-AAE3-F1182260D2BD}" type="slidenum">
              <a:rPr lang="fr-FR" smtClean="0"/>
              <a:t>‹N°›</a:t>
            </a:fld>
            <a:endParaRPr lang="fr-FR"/>
          </a:p>
        </p:txBody>
      </p:sp>
    </p:spTree>
    <p:extLst>
      <p:ext uri="{BB962C8B-B14F-4D97-AF65-F5344CB8AC3E}">
        <p14:creationId xmlns:p14="http://schemas.microsoft.com/office/powerpoint/2010/main" val="2786288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431612B6-1B19-49A0-AD97-0C1E49FCC3DD}" type="datetimeFigureOut">
              <a:rPr lang="fr-FR" smtClean="0"/>
              <a:t>01/02/2024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02EF38C-8001-4F66-AAE3-F1182260D2BD}" type="slidenum">
              <a:rPr lang="fr-FR" smtClean="0"/>
              <a:t>‹N°›</a:t>
            </a:fld>
            <a:endParaRPr lang="fr-FR"/>
          </a:p>
        </p:txBody>
      </p:sp>
    </p:spTree>
    <p:extLst>
      <p:ext uri="{BB962C8B-B14F-4D97-AF65-F5344CB8AC3E}">
        <p14:creationId xmlns:p14="http://schemas.microsoft.com/office/powerpoint/2010/main" val="7965688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31612B6-1B19-49A0-AD97-0C1E49FCC3DD}"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2EF38C-8001-4F66-AAE3-F1182260D2BD}" type="slidenum">
              <a:rPr lang="fr-FR" smtClean="0"/>
              <a:t>‹N°›</a:t>
            </a:fld>
            <a:endParaRPr lang="fr-FR"/>
          </a:p>
        </p:txBody>
      </p:sp>
    </p:spTree>
    <p:extLst>
      <p:ext uri="{BB962C8B-B14F-4D97-AF65-F5344CB8AC3E}">
        <p14:creationId xmlns:p14="http://schemas.microsoft.com/office/powerpoint/2010/main" val="21335269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31612B6-1B19-49A0-AD97-0C1E49FCC3DD}"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02EF38C-8001-4F66-AAE3-F1182260D2BD}" type="slidenum">
              <a:rPr lang="fr-FR" smtClean="0"/>
              <a:t>‹N°›</a:t>
            </a:fld>
            <a:endParaRPr lang="fr-FR"/>
          </a:p>
        </p:txBody>
      </p:sp>
    </p:spTree>
    <p:extLst>
      <p:ext uri="{BB962C8B-B14F-4D97-AF65-F5344CB8AC3E}">
        <p14:creationId xmlns:p14="http://schemas.microsoft.com/office/powerpoint/2010/main" val="8023304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D933BA83-32D8-4B3E-A979-84D591A6A7F4}"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7C93-08A3-4DDB-9BAE-8C8751722FD3}" type="slidenum">
              <a:rPr lang="fr-FR" smtClean="0"/>
              <a:t>‹N°›</a:t>
            </a:fld>
            <a:endParaRPr lang="fr-FR"/>
          </a:p>
        </p:txBody>
      </p:sp>
    </p:spTree>
    <p:extLst>
      <p:ext uri="{BB962C8B-B14F-4D97-AF65-F5344CB8AC3E}">
        <p14:creationId xmlns:p14="http://schemas.microsoft.com/office/powerpoint/2010/main" val="34842284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33BA83-32D8-4B3E-A979-84D591A6A7F4}"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7C93-08A3-4DDB-9BAE-8C8751722FD3}" type="slidenum">
              <a:rPr lang="fr-FR" smtClean="0"/>
              <a:t>‹N°›</a:t>
            </a:fld>
            <a:endParaRPr lang="fr-FR"/>
          </a:p>
        </p:txBody>
      </p:sp>
    </p:spTree>
    <p:extLst>
      <p:ext uri="{BB962C8B-B14F-4D97-AF65-F5344CB8AC3E}">
        <p14:creationId xmlns:p14="http://schemas.microsoft.com/office/powerpoint/2010/main" val="2786492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8615BC-1667-4D15-A4E9-98919AC28DB9}"/>
              </a:ext>
            </a:extLst>
          </p:cNvPr>
          <p:cNvSpPr/>
          <p:nvPr userDrawn="1"/>
        </p:nvSpPr>
        <p:spPr>
          <a:xfrm>
            <a:off x="894736" y="2"/>
            <a:ext cx="8242227" cy="5126053"/>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p>
        </p:txBody>
      </p:sp>
      <p:sp>
        <p:nvSpPr>
          <p:cNvPr id="11" name="Subtitle 2">
            <a:extLst>
              <a:ext uri="{FF2B5EF4-FFF2-40B4-BE49-F238E27FC236}">
                <a16:creationId xmlns:a16="http://schemas.microsoft.com/office/drawing/2014/main" id="{F3BA8A48-829D-4024-82D1-DA5F8CA70C77}"/>
              </a:ext>
            </a:extLst>
          </p:cNvPr>
          <p:cNvSpPr>
            <a:spLocks noGrp="1"/>
          </p:cNvSpPr>
          <p:nvPr>
            <p:ph type="subTitle" idx="1" hasCustomPrompt="1"/>
          </p:nvPr>
        </p:nvSpPr>
        <p:spPr>
          <a:xfrm>
            <a:off x="2137401" y="3660960"/>
            <a:ext cx="6858000" cy="1856807"/>
          </a:xfrm>
          <a:prstGeom prst="rect">
            <a:avLst/>
          </a:prstGeom>
        </p:spPr>
        <p:txBody>
          <a:bodyPr lIns="36000" tIns="36000" rIns="36000" bIns="36000" anchor="t" anchorCtr="0">
            <a:noAutofit/>
          </a:bodyPr>
          <a:lstStyle>
            <a:lvl1pPr marL="0" indent="0" algn="l">
              <a:lnSpc>
                <a:spcPct val="100000"/>
              </a:lnSpc>
              <a:buNone/>
              <a:defRPr sz="1949" b="1">
                <a:solidFill>
                  <a:schemeClr val="bg2"/>
                </a:solidFill>
                <a:latin typeface="Arial" panose="020B0604020202020204" pitchFamily="34" charset="0"/>
                <a:cs typeface="Arial" panose="020B0604020202020204" pitchFamily="34" charset="0"/>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fr-FR"/>
              <a:t>TITRE DES CHAPITRES</a:t>
            </a:r>
            <a:endParaRPr lang="en-US"/>
          </a:p>
        </p:txBody>
      </p:sp>
      <p:pic>
        <p:nvPicPr>
          <p:cNvPr id="14" name="Image 13">
            <a:extLst>
              <a:ext uri="{FF2B5EF4-FFF2-40B4-BE49-F238E27FC236}">
                <a16:creationId xmlns:a16="http://schemas.microsoft.com/office/drawing/2014/main" id="{C5814A76-7706-40B6-A829-AA1B102518D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15" name="Image 14">
            <a:extLst>
              <a:ext uri="{FF2B5EF4-FFF2-40B4-BE49-F238E27FC236}">
                <a16:creationId xmlns:a16="http://schemas.microsoft.com/office/drawing/2014/main" id="{B73C35D6-D349-44AA-A462-C042E956B4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16" name="Image 15">
            <a:extLst>
              <a:ext uri="{FF2B5EF4-FFF2-40B4-BE49-F238E27FC236}">
                <a16:creationId xmlns:a16="http://schemas.microsoft.com/office/drawing/2014/main" id="{FF40A734-7466-4F27-B1F7-46A243F112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4770" y="-1"/>
            <a:ext cx="872192" cy="5113338"/>
          </a:xfrm>
          <a:prstGeom prst="rect">
            <a:avLst/>
          </a:prstGeom>
        </p:spPr>
      </p:pic>
      <p:cxnSp>
        <p:nvCxnSpPr>
          <p:cNvPr id="17" name="Connecteur droit 16">
            <a:extLst>
              <a:ext uri="{FF2B5EF4-FFF2-40B4-BE49-F238E27FC236}">
                <a16:creationId xmlns:a16="http://schemas.microsoft.com/office/drawing/2014/main" id="{0FB371AD-3490-49CC-B350-25421A726CB3}"/>
              </a:ext>
            </a:extLst>
          </p:cNvPr>
          <p:cNvCxnSpPr>
            <a:cxnSpLocks/>
          </p:cNvCxnSpPr>
          <p:nvPr userDrawn="1"/>
        </p:nvCxnSpPr>
        <p:spPr>
          <a:xfrm>
            <a:off x="1949265" y="3733832"/>
            <a:ext cx="0" cy="1835987"/>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4755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D933BA83-32D8-4B3E-A979-84D591A6A7F4}"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7C93-08A3-4DDB-9BAE-8C8751722FD3}" type="slidenum">
              <a:rPr lang="fr-FR" smtClean="0"/>
              <a:t>‹N°›</a:t>
            </a:fld>
            <a:endParaRPr lang="fr-FR"/>
          </a:p>
        </p:txBody>
      </p:sp>
    </p:spTree>
    <p:extLst>
      <p:ext uri="{BB962C8B-B14F-4D97-AF65-F5344CB8AC3E}">
        <p14:creationId xmlns:p14="http://schemas.microsoft.com/office/powerpoint/2010/main" val="16306955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933BA83-32D8-4B3E-A979-84D591A6A7F4}" type="datetimeFigureOut">
              <a:rPr lang="fr-FR" smtClean="0"/>
              <a:t>01/02/2024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E47C93-08A3-4DDB-9BAE-8C8751722FD3}" type="slidenum">
              <a:rPr lang="fr-FR" smtClean="0"/>
              <a:t>‹N°›</a:t>
            </a:fld>
            <a:endParaRPr lang="fr-FR"/>
          </a:p>
        </p:txBody>
      </p:sp>
    </p:spTree>
    <p:extLst>
      <p:ext uri="{BB962C8B-B14F-4D97-AF65-F5344CB8AC3E}">
        <p14:creationId xmlns:p14="http://schemas.microsoft.com/office/powerpoint/2010/main" val="10491315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933BA83-32D8-4B3E-A979-84D591A6A7F4}" type="datetimeFigureOut">
              <a:rPr lang="fr-FR" smtClean="0"/>
              <a:t>01/02/2024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5E47C93-08A3-4DDB-9BAE-8C8751722FD3}" type="slidenum">
              <a:rPr lang="fr-FR" smtClean="0"/>
              <a:t>‹N°›</a:t>
            </a:fld>
            <a:endParaRPr lang="fr-FR"/>
          </a:p>
        </p:txBody>
      </p:sp>
    </p:spTree>
    <p:extLst>
      <p:ext uri="{BB962C8B-B14F-4D97-AF65-F5344CB8AC3E}">
        <p14:creationId xmlns:p14="http://schemas.microsoft.com/office/powerpoint/2010/main" val="5097185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933BA83-32D8-4B3E-A979-84D591A6A7F4}" type="datetimeFigureOut">
              <a:rPr lang="fr-FR" smtClean="0"/>
              <a:t>01/02/2024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5E47C93-08A3-4DDB-9BAE-8C8751722FD3}" type="slidenum">
              <a:rPr lang="fr-FR" smtClean="0"/>
              <a:t>‹N°›</a:t>
            </a:fld>
            <a:endParaRPr lang="fr-FR"/>
          </a:p>
        </p:txBody>
      </p:sp>
    </p:spTree>
    <p:extLst>
      <p:ext uri="{BB962C8B-B14F-4D97-AF65-F5344CB8AC3E}">
        <p14:creationId xmlns:p14="http://schemas.microsoft.com/office/powerpoint/2010/main" val="31126341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933BA83-32D8-4B3E-A979-84D591A6A7F4}" type="datetimeFigureOut">
              <a:rPr lang="fr-FR" smtClean="0"/>
              <a:t>01/02/2024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5E47C93-08A3-4DDB-9BAE-8C8751722FD3}" type="slidenum">
              <a:rPr lang="fr-FR" smtClean="0"/>
              <a:t>‹N°›</a:t>
            </a:fld>
            <a:endParaRPr lang="fr-FR"/>
          </a:p>
        </p:txBody>
      </p:sp>
    </p:spTree>
    <p:extLst>
      <p:ext uri="{BB962C8B-B14F-4D97-AF65-F5344CB8AC3E}">
        <p14:creationId xmlns:p14="http://schemas.microsoft.com/office/powerpoint/2010/main" val="6997557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933BA83-32D8-4B3E-A979-84D591A6A7F4}" type="datetimeFigureOut">
              <a:rPr lang="fr-FR" smtClean="0"/>
              <a:t>01/02/2024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E47C93-08A3-4DDB-9BAE-8C8751722FD3}" type="slidenum">
              <a:rPr lang="fr-FR" smtClean="0"/>
              <a:t>‹N°›</a:t>
            </a:fld>
            <a:endParaRPr lang="fr-FR"/>
          </a:p>
        </p:txBody>
      </p:sp>
    </p:spTree>
    <p:extLst>
      <p:ext uri="{BB962C8B-B14F-4D97-AF65-F5344CB8AC3E}">
        <p14:creationId xmlns:p14="http://schemas.microsoft.com/office/powerpoint/2010/main" val="21363495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D933BA83-32D8-4B3E-A979-84D591A6A7F4}" type="datetimeFigureOut">
              <a:rPr lang="fr-FR" smtClean="0"/>
              <a:t>01/02/2024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5E47C93-08A3-4DDB-9BAE-8C8751722FD3}" type="slidenum">
              <a:rPr lang="fr-FR" smtClean="0"/>
              <a:t>‹N°›</a:t>
            </a:fld>
            <a:endParaRPr lang="fr-FR"/>
          </a:p>
        </p:txBody>
      </p:sp>
    </p:spTree>
    <p:extLst>
      <p:ext uri="{BB962C8B-B14F-4D97-AF65-F5344CB8AC3E}">
        <p14:creationId xmlns:p14="http://schemas.microsoft.com/office/powerpoint/2010/main" val="30635635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33BA83-32D8-4B3E-A979-84D591A6A7F4}"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7C93-08A3-4DDB-9BAE-8C8751722FD3}" type="slidenum">
              <a:rPr lang="fr-FR" smtClean="0"/>
              <a:t>‹N°›</a:t>
            </a:fld>
            <a:endParaRPr lang="fr-FR"/>
          </a:p>
        </p:txBody>
      </p:sp>
    </p:spTree>
    <p:extLst>
      <p:ext uri="{BB962C8B-B14F-4D97-AF65-F5344CB8AC3E}">
        <p14:creationId xmlns:p14="http://schemas.microsoft.com/office/powerpoint/2010/main" val="14691373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933BA83-32D8-4B3E-A979-84D591A6A7F4}" type="datetimeFigureOut">
              <a:rPr lang="fr-FR" smtClean="0"/>
              <a:t>01/02/2024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5E47C93-08A3-4DDB-9BAE-8C8751722FD3}" type="slidenum">
              <a:rPr lang="fr-FR" smtClean="0"/>
              <a:t>‹N°›</a:t>
            </a:fld>
            <a:endParaRPr lang="fr-FR"/>
          </a:p>
        </p:txBody>
      </p:sp>
    </p:spTree>
    <p:extLst>
      <p:ext uri="{BB962C8B-B14F-4D97-AF65-F5344CB8AC3E}">
        <p14:creationId xmlns:p14="http://schemas.microsoft.com/office/powerpoint/2010/main" val="19721858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D2295-04FA-41E2-86B8-0B0580823500}"/>
              </a:ext>
            </a:extLst>
          </p:cNvPr>
          <p:cNvSpPr/>
          <p:nvPr userDrawn="1"/>
        </p:nvSpPr>
        <p:spPr>
          <a:xfrm>
            <a:off x="1627800" y="1"/>
            <a:ext cx="7509163" cy="6858000"/>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p>
        </p:txBody>
      </p:sp>
      <p:sp>
        <p:nvSpPr>
          <p:cNvPr id="2" name="Title 1"/>
          <p:cNvSpPr>
            <a:spLocks noGrp="1"/>
          </p:cNvSpPr>
          <p:nvPr>
            <p:ph type="ctrTitle" hasCustomPrompt="1"/>
          </p:nvPr>
        </p:nvSpPr>
        <p:spPr>
          <a:xfrm>
            <a:off x="1920970" y="4016426"/>
            <a:ext cx="6858000" cy="662581"/>
          </a:xfrm>
          <a:prstGeom prst="rect">
            <a:avLst/>
          </a:prstGeom>
        </p:spPr>
        <p:txBody>
          <a:bodyPr lIns="36000" tIns="36000" rIns="36000" bIns="36000" anchor="ctr" anchorCtr="0">
            <a:noAutofit/>
          </a:bodyPr>
          <a:lstStyle>
            <a:lvl1pPr algn="l">
              <a:defRPr sz="3377" b="1">
                <a:solidFill>
                  <a:schemeClr val="tx1"/>
                </a:solidFill>
                <a:latin typeface="Arial" panose="020B0604020202020204" pitchFamily="34" charset="0"/>
                <a:cs typeface="Arial" panose="020B0604020202020204" pitchFamily="34" charset="0"/>
              </a:defRPr>
            </a:lvl1pPr>
          </a:lstStyle>
          <a:p>
            <a:r>
              <a:rPr lang="fr-FR"/>
              <a:t>Titre</a:t>
            </a:r>
            <a:endParaRPr lang="en-US"/>
          </a:p>
        </p:txBody>
      </p:sp>
      <p:sp>
        <p:nvSpPr>
          <p:cNvPr id="3" name="Subtitle 2"/>
          <p:cNvSpPr>
            <a:spLocks noGrp="1"/>
          </p:cNvSpPr>
          <p:nvPr>
            <p:ph type="subTitle" idx="1" hasCustomPrompt="1"/>
          </p:nvPr>
        </p:nvSpPr>
        <p:spPr>
          <a:xfrm>
            <a:off x="1920970" y="4755374"/>
            <a:ext cx="6858000" cy="423300"/>
          </a:xfrm>
          <a:prstGeom prst="rect">
            <a:avLst/>
          </a:prstGeom>
        </p:spPr>
        <p:txBody>
          <a:bodyPr lIns="36000" tIns="36000" rIns="36000" bIns="36000" anchor="ctr" anchorCtr="0">
            <a:noAutofit/>
          </a:bodyPr>
          <a:lstStyle>
            <a:lvl1pPr marL="0" indent="0" algn="l">
              <a:buNone/>
              <a:defRPr sz="1949" b="1">
                <a:solidFill>
                  <a:schemeClr val="bg2"/>
                </a:solidFill>
                <a:latin typeface="Arial" panose="020B0604020202020204" pitchFamily="34" charset="0"/>
                <a:cs typeface="Arial" panose="020B0604020202020204" pitchFamily="34" charset="0"/>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fr-FR"/>
              <a:t>SOUS TITRE GÉNÉRAL</a:t>
            </a:r>
            <a:endParaRPr lang="en-US"/>
          </a:p>
        </p:txBody>
      </p:sp>
      <p:pic>
        <p:nvPicPr>
          <p:cNvPr id="11" name="Image 10">
            <a:extLst>
              <a:ext uri="{FF2B5EF4-FFF2-40B4-BE49-F238E27FC236}">
                <a16:creationId xmlns:a16="http://schemas.microsoft.com/office/drawing/2014/main" id="{8DF48EF9-E623-485F-B83E-AEAF03F8A5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1" y="495661"/>
            <a:ext cx="993734" cy="1161330"/>
          </a:xfrm>
          <a:prstGeom prst="rect">
            <a:avLst/>
          </a:prstGeom>
        </p:spPr>
      </p:pic>
      <p:pic>
        <p:nvPicPr>
          <p:cNvPr id="13" name="Image 12">
            <a:extLst>
              <a:ext uri="{FF2B5EF4-FFF2-40B4-BE49-F238E27FC236}">
                <a16:creationId xmlns:a16="http://schemas.microsoft.com/office/drawing/2014/main" id="{061B3030-8E56-49E0-AA7B-E457637B9F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04141" y="491704"/>
            <a:ext cx="2249619" cy="1169450"/>
          </a:xfrm>
          <a:prstGeom prst="rect">
            <a:avLst/>
          </a:prstGeom>
        </p:spPr>
      </p:pic>
      <p:pic>
        <p:nvPicPr>
          <p:cNvPr id="15" name="Image 14">
            <a:extLst>
              <a:ext uri="{FF2B5EF4-FFF2-40B4-BE49-F238E27FC236}">
                <a16:creationId xmlns:a16="http://schemas.microsoft.com/office/drawing/2014/main" id="{163141EE-BD1E-488C-A472-FCEF10136D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67181" y="-1"/>
            <a:ext cx="1169782" cy="6858000"/>
          </a:xfrm>
          <a:prstGeom prst="rect">
            <a:avLst/>
          </a:prstGeom>
        </p:spPr>
      </p:pic>
      <p:cxnSp>
        <p:nvCxnSpPr>
          <p:cNvPr id="18" name="Connecteur droit 17">
            <a:extLst>
              <a:ext uri="{FF2B5EF4-FFF2-40B4-BE49-F238E27FC236}">
                <a16:creationId xmlns:a16="http://schemas.microsoft.com/office/drawing/2014/main" id="{EA083E14-FB1B-48CA-938A-3EA2DCA26C30}"/>
              </a:ext>
            </a:extLst>
          </p:cNvPr>
          <p:cNvCxnSpPr/>
          <p:nvPr userDrawn="1"/>
        </p:nvCxnSpPr>
        <p:spPr>
          <a:xfrm>
            <a:off x="1627799" y="4014102"/>
            <a:ext cx="0" cy="1061199"/>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17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E15702-90EC-470A-9083-9E6C9AFD0A23}"/>
              </a:ext>
            </a:extLst>
          </p:cNvPr>
          <p:cNvSpPr/>
          <p:nvPr userDrawn="1"/>
        </p:nvSpPr>
        <p:spPr>
          <a:xfrm>
            <a:off x="901774" y="2"/>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p>
        </p:txBody>
      </p:sp>
      <p:pic>
        <p:nvPicPr>
          <p:cNvPr id="13" name="Image 12">
            <a:extLst>
              <a:ext uri="{FF2B5EF4-FFF2-40B4-BE49-F238E27FC236}">
                <a16:creationId xmlns:a16="http://schemas.microsoft.com/office/drawing/2014/main" id="{034D9E1E-B995-48E9-BE14-BA5B8A46A5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14" name="Image 13">
            <a:extLst>
              <a:ext uri="{FF2B5EF4-FFF2-40B4-BE49-F238E27FC236}">
                <a16:creationId xmlns:a16="http://schemas.microsoft.com/office/drawing/2014/main" id="{D79CB7CE-0F24-426B-8A3C-489E37CE6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15" name="Image 14">
            <a:extLst>
              <a:ext uri="{FF2B5EF4-FFF2-40B4-BE49-F238E27FC236}">
                <a16:creationId xmlns:a16="http://schemas.microsoft.com/office/drawing/2014/main" id="{8B20A7F3-71E5-4C46-8149-1EFEE04B00F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3" name="Espace réservé du contenu 2">
            <a:extLst>
              <a:ext uri="{FF2B5EF4-FFF2-40B4-BE49-F238E27FC236}">
                <a16:creationId xmlns:a16="http://schemas.microsoft.com/office/drawing/2014/main" id="{1514BA5F-0214-491B-93AD-5AF9B9660315}"/>
              </a:ext>
            </a:extLst>
          </p:cNvPr>
          <p:cNvSpPr>
            <a:spLocks noGrp="1"/>
          </p:cNvSpPr>
          <p:nvPr>
            <p:ph idx="1"/>
          </p:nvPr>
        </p:nvSpPr>
        <p:spPr>
          <a:xfrm>
            <a:off x="809624" y="1259480"/>
            <a:ext cx="8013600" cy="4987382"/>
          </a:xfrm>
        </p:spPr>
        <p:txBody>
          <a:bodyPr anchor="t"/>
          <a:lstStyle>
            <a:lvl1pPr marL="0" indent="0">
              <a:buClr>
                <a:srgbClr val="FFD500"/>
              </a:buClr>
              <a:buFont typeface="Wingdings" panose="05000000000000000000" pitchFamily="2" charset="2"/>
              <a:buNone/>
              <a:defRPr sz="1399" b="1">
                <a:latin typeface="Arial" panose="020B0604020202020204" pitchFamily="34" charset="0"/>
                <a:cs typeface="Arial" panose="020B0604020202020204" pitchFamily="34" charset="0"/>
              </a:defRPr>
            </a:lvl1pPr>
            <a:lvl2pPr marL="345281" indent="-171292">
              <a:buClr>
                <a:srgbClr val="FFD500"/>
              </a:buClr>
              <a:buFont typeface="Wingdings" panose="05000000000000000000" pitchFamily="2" charset="2"/>
              <a:buChar char="§"/>
              <a:defRPr sz="1199">
                <a:latin typeface="Arial" panose="020B0604020202020204" pitchFamily="34" charset="0"/>
                <a:cs typeface="Arial" panose="020B0604020202020204" pitchFamily="34" charset="0"/>
              </a:defRPr>
            </a:lvl2pPr>
            <a:lvl3pPr marL="517921" indent="-171292">
              <a:buClr>
                <a:srgbClr val="FFD500"/>
              </a:buClr>
              <a:buFont typeface="Wingdings" panose="05000000000000000000" pitchFamily="2" charset="2"/>
              <a:buChar char="§"/>
              <a:defRPr sz="999">
                <a:latin typeface="Arial" panose="020B0604020202020204" pitchFamily="34" charset="0"/>
                <a:cs typeface="Arial" panose="020B0604020202020204" pitchFamily="34" charset="0"/>
              </a:defRPr>
            </a:lvl3pPr>
            <a:lvl4pPr marL="1199040" indent="-171292">
              <a:buClr>
                <a:srgbClr val="FFD500"/>
              </a:buClr>
              <a:buFont typeface="Wingdings" panose="05000000000000000000" pitchFamily="2" charset="2"/>
              <a:buChar char="§"/>
              <a:defRPr sz="1399">
                <a:latin typeface="Arial" panose="020B0604020202020204" pitchFamily="34" charset="0"/>
                <a:cs typeface="Arial" panose="020B0604020202020204" pitchFamily="34" charset="0"/>
              </a:defRPr>
            </a:lvl4pPr>
            <a:lvl5pPr marL="1541623" indent="-171292">
              <a:buClr>
                <a:srgbClr val="FFD500"/>
              </a:buClr>
              <a:buFont typeface="Wingdings" panose="05000000000000000000" pitchFamily="2" charset="2"/>
              <a:buChar char="§"/>
              <a:defRPr sz="1399">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p:txBody>
      </p:sp>
      <p:sp>
        <p:nvSpPr>
          <p:cNvPr id="7" name="Footer Placeholder 4">
            <a:extLst>
              <a:ext uri="{FF2B5EF4-FFF2-40B4-BE49-F238E27FC236}">
                <a16:creationId xmlns:a16="http://schemas.microsoft.com/office/drawing/2014/main" id="{438B68B5-5A75-4D67-9500-6AA45C2C81AB}"/>
              </a:ext>
            </a:extLst>
          </p:cNvPr>
          <p:cNvSpPr>
            <a:spLocks noGrp="1"/>
          </p:cNvSpPr>
          <p:nvPr>
            <p:ph type="ftr" sz="quarter" idx="12"/>
          </p:nvPr>
        </p:nvSpPr>
        <p:spPr>
          <a:xfrm>
            <a:off x="649447" y="6447423"/>
            <a:ext cx="2496993" cy="365125"/>
          </a:xfrm>
          <a:prstGeom prst="rect">
            <a:avLst/>
          </a:prstGeom>
        </p:spPr>
        <p:txBody>
          <a:bodyPr lIns="36000" tIns="36000" rIns="36000" bIns="36000" anchor="ctr" anchorCtr="0"/>
          <a:lstStyle>
            <a:lvl1pPr algn="l">
              <a:defRPr sz="674">
                <a:solidFill>
                  <a:schemeClr val="tx1"/>
                </a:solidFill>
                <a:latin typeface="Arial" panose="020B0604020202020204" pitchFamily="34" charset="0"/>
                <a:cs typeface="Arial" panose="020B0604020202020204" pitchFamily="34" charset="0"/>
              </a:defRPr>
            </a:lvl1pPr>
          </a:lstStyle>
          <a:p>
            <a:r>
              <a:rPr lang="fr-FR"/>
              <a:t>Webinaire REE_15_11_23</a:t>
            </a:r>
          </a:p>
        </p:txBody>
      </p:sp>
      <p:cxnSp>
        <p:nvCxnSpPr>
          <p:cNvPr id="8" name="Connecteur droit 7">
            <a:extLst>
              <a:ext uri="{FF2B5EF4-FFF2-40B4-BE49-F238E27FC236}">
                <a16:creationId xmlns:a16="http://schemas.microsoft.com/office/drawing/2014/main" id="{7425DC76-6CA8-4D9A-A454-745281CDB78D}"/>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829AA64-7169-4A52-BC67-49CDE5D82963}"/>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5">
            <a:extLst>
              <a:ext uri="{FF2B5EF4-FFF2-40B4-BE49-F238E27FC236}">
                <a16:creationId xmlns:a16="http://schemas.microsoft.com/office/drawing/2014/main" id="{55498671-BBAB-43C4-B75B-0B88C1112B2D}"/>
              </a:ext>
            </a:extLst>
          </p:cNvPr>
          <p:cNvSpPr>
            <a:spLocks noGrp="1"/>
          </p:cNvSpPr>
          <p:nvPr>
            <p:ph type="sldNum" sz="quarter" idx="4"/>
          </p:nvPr>
        </p:nvSpPr>
        <p:spPr>
          <a:xfrm>
            <a:off x="354106" y="6448816"/>
            <a:ext cx="237600" cy="36373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166">
              <a:lnSpc>
                <a:spcPct val="90000"/>
              </a:lnSpc>
              <a:spcBef>
                <a:spcPts val="749"/>
              </a:spcBef>
            </a:pPr>
            <a:fld id="{A5052DC5-C85C-404A-8C4C-AA819F32C966}" type="slidenum">
              <a:rPr lang="fr-FR" smtClean="0"/>
              <a:pPr defTabSz="685166">
                <a:lnSpc>
                  <a:spcPct val="90000"/>
                </a:lnSpc>
                <a:spcBef>
                  <a:spcPts val="749"/>
                </a:spcBef>
              </a:pPr>
              <a:t>‹N°›</a:t>
            </a:fld>
            <a:endParaRPr lang="fr-FR"/>
          </a:p>
        </p:txBody>
      </p:sp>
      <p:sp>
        <p:nvSpPr>
          <p:cNvPr id="16" name="Titre 1">
            <a:extLst>
              <a:ext uri="{FF2B5EF4-FFF2-40B4-BE49-F238E27FC236}">
                <a16:creationId xmlns:a16="http://schemas.microsoft.com/office/drawing/2014/main" id="{A9CCA25C-4F23-4AE8-B2BA-B97081ED828C}"/>
              </a:ext>
            </a:extLst>
          </p:cNvPr>
          <p:cNvSpPr>
            <a:spLocks noGrp="1"/>
          </p:cNvSpPr>
          <p:nvPr>
            <p:ph type="title" hasCustomPrompt="1"/>
          </p:nvPr>
        </p:nvSpPr>
        <p:spPr>
          <a:xfrm>
            <a:off x="2476502" y="291371"/>
            <a:ext cx="6346948" cy="263756"/>
          </a:xfrm>
          <a:prstGeom prst="rect">
            <a:avLst/>
          </a:prstGeom>
        </p:spPr>
        <p:txBody>
          <a:bodyPr lIns="36000" tIns="36000" rIns="36000" bIns="36000" anchor="ctr" anchorCtr="0">
            <a:noAutofit/>
          </a:bodyPr>
          <a:lstStyle>
            <a:lvl1pPr>
              <a:defRPr sz="1399" b="1">
                <a:latin typeface="Arial" panose="020B0604020202020204" pitchFamily="34" charset="0"/>
                <a:cs typeface="Arial" panose="020B0604020202020204" pitchFamily="34" charset="0"/>
              </a:defRPr>
            </a:lvl1pPr>
          </a:lstStyle>
          <a:p>
            <a:r>
              <a:rPr lang="fr-FR"/>
              <a:t>Titre</a:t>
            </a:r>
          </a:p>
        </p:txBody>
      </p:sp>
      <p:pic>
        <p:nvPicPr>
          <p:cNvPr id="18" name="Image 17">
            <a:extLst>
              <a:ext uri="{FF2B5EF4-FFF2-40B4-BE49-F238E27FC236}">
                <a16:creationId xmlns:a16="http://schemas.microsoft.com/office/drawing/2014/main" id="{7B50DAC5-BDFA-442D-BA75-518B243D49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19" name="Espace réservé du texte 43">
            <a:extLst>
              <a:ext uri="{FF2B5EF4-FFF2-40B4-BE49-F238E27FC236}">
                <a16:creationId xmlns:a16="http://schemas.microsoft.com/office/drawing/2014/main" id="{95C5CB13-B34E-47B7-9A8B-14FF04B94453}"/>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999" b="0" i="1"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spTree>
    <p:extLst>
      <p:ext uri="{BB962C8B-B14F-4D97-AF65-F5344CB8AC3E}">
        <p14:creationId xmlns:p14="http://schemas.microsoft.com/office/powerpoint/2010/main" val="403123136"/>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8615BC-1667-4D15-A4E9-98919AC28DB9}"/>
              </a:ext>
            </a:extLst>
          </p:cNvPr>
          <p:cNvSpPr/>
          <p:nvPr userDrawn="1"/>
        </p:nvSpPr>
        <p:spPr>
          <a:xfrm>
            <a:off x="894736" y="2"/>
            <a:ext cx="8242227" cy="5126053"/>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p>
        </p:txBody>
      </p:sp>
      <p:sp>
        <p:nvSpPr>
          <p:cNvPr id="11" name="Subtitle 2">
            <a:extLst>
              <a:ext uri="{FF2B5EF4-FFF2-40B4-BE49-F238E27FC236}">
                <a16:creationId xmlns:a16="http://schemas.microsoft.com/office/drawing/2014/main" id="{F3BA8A48-829D-4024-82D1-DA5F8CA70C77}"/>
              </a:ext>
            </a:extLst>
          </p:cNvPr>
          <p:cNvSpPr>
            <a:spLocks noGrp="1"/>
          </p:cNvSpPr>
          <p:nvPr>
            <p:ph type="subTitle" idx="1" hasCustomPrompt="1"/>
          </p:nvPr>
        </p:nvSpPr>
        <p:spPr>
          <a:xfrm>
            <a:off x="2137401" y="3660960"/>
            <a:ext cx="6858000" cy="1856807"/>
          </a:xfrm>
          <a:prstGeom prst="rect">
            <a:avLst/>
          </a:prstGeom>
        </p:spPr>
        <p:txBody>
          <a:bodyPr lIns="36000" tIns="36000" rIns="36000" bIns="36000" anchor="t" anchorCtr="0">
            <a:noAutofit/>
          </a:bodyPr>
          <a:lstStyle>
            <a:lvl1pPr marL="0" indent="0" algn="l">
              <a:lnSpc>
                <a:spcPct val="100000"/>
              </a:lnSpc>
              <a:buNone/>
              <a:defRPr sz="1949" b="1">
                <a:solidFill>
                  <a:schemeClr val="bg2"/>
                </a:solidFill>
                <a:latin typeface="Arial" panose="020B0604020202020204" pitchFamily="34" charset="0"/>
                <a:cs typeface="Arial" panose="020B0604020202020204" pitchFamily="34" charset="0"/>
              </a:defRPr>
            </a:lvl1pPr>
            <a:lvl2pPr marL="342583" indent="0" algn="ctr">
              <a:buNone/>
              <a:defRPr sz="1499"/>
            </a:lvl2pPr>
            <a:lvl3pPr marL="685166" indent="0" algn="ctr">
              <a:buNone/>
              <a:defRPr sz="1349"/>
            </a:lvl3pPr>
            <a:lvl4pPr marL="1027748" indent="0" algn="ctr">
              <a:buNone/>
              <a:defRPr sz="1199"/>
            </a:lvl4pPr>
            <a:lvl5pPr marL="1370331" indent="0" algn="ctr">
              <a:buNone/>
              <a:defRPr sz="1199"/>
            </a:lvl5pPr>
            <a:lvl6pPr marL="1712914" indent="0" algn="ctr">
              <a:buNone/>
              <a:defRPr sz="1199"/>
            </a:lvl6pPr>
            <a:lvl7pPr marL="2055497" indent="0" algn="ctr">
              <a:buNone/>
              <a:defRPr sz="1199"/>
            </a:lvl7pPr>
            <a:lvl8pPr marL="2398080" indent="0" algn="ctr">
              <a:buNone/>
              <a:defRPr sz="1199"/>
            </a:lvl8pPr>
            <a:lvl9pPr marL="2740663" indent="0" algn="ctr">
              <a:buNone/>
              <a:defRPr sz="1199"/>
            </a:lvl9pPr>
          </a:lstStyle>
          <a:p>
            <a:r>
              <a:rPr lang="fr-FR"/>
              <a:t>TITRE DES CHAPITRES</a:t>
            </a:r>
            <a:endParaRPr lang="en-US"/>
          </a:p>
        </p:txBody>
      </p:sp>
      <p:pic>
        <p:nvPicPr>
          <p:cNvPr id="14" name="Image 13">
            <a:extLst>
              <a:ext uri="{FF2B5EF4-FFF2-40B4-BE49-F238E27FC236}">
                <a16:creationId xmlns:a16="http://schemas.microsoft.com/office/drawing/2014/main" id="{C5814A76-7706-40B6-A829-AA1B102518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15" name="Image 14">
            <a:extLst>
              <a:ext uri="{FF2B5EF4-FFF2-40B4-BE49-F238E27FC236}">
                <a16:creationId xmlns:a16="http://schemas.microsoft.com/office/drawing/2014/main" id="{B73C35D6-D349-44AA-A462-C042E956B41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16" name="Image 15">
            <a:extLst>
              <a:ext uri="{FF2B5EF4-FFF2-40B4-BE49-F238E27FC236}">
                <a16:creationId xmlns:a16="http://schemas.microsoft.com/office/drawing/2014/main" id="{FF40A734-7466-4F27-B1F7-46A243F1127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4770" y="-1"/>
            <a:ext cx="872192" cy="5113338"/>
          </a:xfrm>
          <a:prstGeom prst="rect">
            <a:avLst/>
          </a:prstGeom>
        </p:spPr>
      </p:pic>
      <p:cxnSp>
        <p:nvCxnSpPr>
          <p:cNvPr id="17" name="Connecteur droit 16">
            <a:extLst>
              <a:ext uri="{FF2B5EF4-FFF2-40B4-BE49-F238E27FC236}">
                <a16:creationId xmlns:a16="http://schemas.microsoft.com/office/drawing/2014/main" id="{0FB371AD-3490-49CC-B350-25421A726CB3}"/>
              </a:ext>
            </a:extLst>
          </p:cNvPr>
          <p:cNvCxnSpPr>
            <a:cxnSpLocks/>
          </p:cNvCxnSpPr>
          <p:nvPr userDrawn="1"/>
        </p:nvCxnSpPr>
        <p:spPr>
          <a:xfrm>
            <a:off x="1949265" y="3733832"/>
            <a:ext cx="0" cy="1835987"/>
          </a:xfrm>
          <a:prstGeom prst="line">
            <a:avLst/>
          </a:prstGeom>
          <a:ln w="76200" cap="rnd">
            <a:solidFill>
              <a:srgbClr val="E3000B"/>
            </a:solidFill>
            <a:rou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69386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8E15702-90EC-470A-9083-9E6C9AFD0A23}"/>
              </a:ext>
            </a:extLst>
          </p:cNvPr>
          <p:cNvSpPr/>
          <p:nvPr userDrawn="1"/>
        </p:nvSpPr>
        <p:spPr>
          <a:xfrm>
            <a:off x="901774" y="2"/>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p>
        </p:txBody>
      </p:sp>
      <p:pic>
        <p:nvPicPr>
          <p:cNvPr id="13" name="Image 12">
            <a:extLst>
              <a:ext uri="{FF2B5EF4-FFF2-40B4-BE49-F238E27FC236}">
                <a16:creationId xmlns:a16="http://schemas.microsoft.com/office/drawing/2014/main" id="{034D9E1E-B995-48E9-BE14-BA5B8A46A5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14" name="Image 13">
            <a:extLst>
              <a:ext uri="{FF2B5EF4-FFF2-40B4-BE49-F238E27FC236}">
                <a16:creationId xmlns:a16="http://schemas.microsoft.com/office/drawing/2014/main" id="{D79CB7CE-0F24-426B-8A3C-489E37CE69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15" name="Image 14">
            <a:extLst>
              <a:ext uri="{FF2B5EF4-FFF2-40B4-BE49-F238E27FC236}">
                <a16:creationId xmlns:a16="http://schemas.microsoft.com/office/drawing/2014/main" id="{8B20A7F3-71E5-4C46-8149-1EFEE04B00F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3" name="Espace réservé du contenu 2">
            <a:extLst>
              <a:ext uri="{FF2B5EF4-FFF2-40B4-BE49-F238E27FC236}">
                <a16:creationId xmlns:a16="http://schemas.microsoft.com/office/drawing/2014/main" id="{1514BA5F-0214-491B-93AD-5AF9B9660315}"/>
              </a:ext>
            </a:extLst>
          </p:cNvPr>
          <p:cNvSpPr>
            <a:spLocks noGrp="1"/>
          </p:cNvSpPr>
          <p:nvPr>
            <p:ph idx="1"/>
          </p:nvPr>
        </p:nvSpPr>
        <p:spPr>
          <a:xfrm>
            <a:off x="809624" y="1259480"/>
            <a:ext cx="8013600" cy="4987382"/>
          </a:xfrm>
        </p:spPr>
        <p:txBody>
          <a:bodyPr anchor="t"/>
          <a:lstStyle>
            <a:lvl1pPr marL="0" indent="0">
              <a:buClr>
                <a:srgbClr val="FFD500"/>
              </a:buClr>
              <a:buFont typeface="Wingdings" panose="05000000000000000000" pitchFamily="2" charset="2"/>
              <a:buNone/>
              <a:defRPr sz="1399" b="1">
                <a:latin typeface="Arial" panose="020B0604020202020204" pitchFamily="34" charset="0"/>
                <a:cs typeface="Arial" panose="020B0604020202020204" pitchFamily="34" charset="0"/>
              </a:defRPr>
            </a:lvl1pPr>
            <a:lvl2pPr marL="345281" indent="-171292">
              <a:buClr>
                <a:srgbClr val="FFD500"/>
              </a:buClr>
              <a:buFont typeface="Wingdings" panose="05000000000000000000" pitchFamily="2" charset="2"/>
              <a:buChar char="§"/>
              <a:defRPr sz="1199">
                <a:latin typeface="Arial" panose="020B0604020202020204" pitchFamily="34" charset="0"/>
                <a:cs typeface="Arial" panose="020B0604020202020204" pitchFamily="34" charset="0"/>
              </a:defRPr>
            </a:lvl2pPr>
            <a:lvl3pPr marL="517921" indent="-171292">
              <a:buClr>
                <a:srgbClr val="FFD500"/>
              </a:buClr>
              <a:buFont typeface="Wingdings" panose="05000000000000000000" pitchFamily="2" charset="2"/>
              <a:buChar char="§"/>
              <a:defRPr sz="999">
                <a:latin typeface="Arial" panose="020B0604020202020204" pitchFamily="34" charset="0"/>
                <a:cs typeface="Arial" panose="020B0604020202020204" pitchFamily="34" charset="0"/>
              </a:defRPr>
            </a:lvl3pPr>
            <a:lvl4pPr marL="1199040" indent="-171292">
              <a:buClr>
                <a:srgbClr val="FFD500"/>
              </a:buClr>
              <a:buFont typeface="Wingdings" panose="05000000000000000000" pitchFamily="2" charset="2"/>
              <a:buChar char="§"/>
              <a:defRPr sz="1399">
                <a:latin typeface="Arial" panose="020B0604020202020204" pitchFamily="34" charset="0"/>
                <a:cs typeface="Arial" panose="020B0604020202020204" pitchFamily="34" charset="0"/>
              </a:defRPr>
            </a:lvl4pPr>
            <a:lvl5pPr marL="1541623" indent="-171292">
              <a:buClr>
                <a:srgbClr val="FFD500"/>
              </a:buClr>
              <a:buFont typeface="Wingdings" panose="05000000000000000000" pitchFamily="2" charset="2"/>
              <a:buChar char="§"/>
              <a:defRPr sz="1399">
                <a:latin typeface="Arial" panose="020B0604020202020204" pitchFamily="34" charset="0"/>
                <a:cs typeface="Arial" panose="020B0604020202020204" pitchFamily="34" charset="0"/>
              </a:defRPr>
            </a:lvl5pPr>
          </a:lstStyle>
          <a:p>
            <a:pPr lvl="0"/>
            <a:r>
              <a:rPr lang="fr-FR"/>
              <a:t>Cliquez pour modifier les styles du texte du masque</a:t>
            </a:r>
          </a:p>
          <a:p>
            <a:pPr lvl="1"/>
            <a:r>
              <a:rPr lang="fr-FR"/>
              <a:t>Deuxième niveau</a:t>
            </a:r>
          </a:p>
          <a:p>
            <a:pPr lvl="2"/>
            <a:r>
              <a:rPr lang="fr-FR"/>
              <a:t>Troisième niveau</a:t>
            </a:r>
          </a:p>
        </p:txBody>
      </p:sp>
      <p:sp>
        <p:nvSpPr>
          <p:cNvPr id="7" name="Footer Placeholder 4">
            <a:extLst>
              <a:ext uri="{FF2B5EF4-FFF2-40B4-BE49-F238E27FC236}">
                <a16:creationId xmlns:a16="http://schemas.microsoft.com/office/drawing/2014/main" id="{438B68B5-5A75-4D67-9500-6AA45C2C81AB}"/>
              </a:ext>
            </a:extLst>
          </p:cNvPr>
          <p:cNvSpPr>
            <a:spLocks noGrp="1"/>
          </p:cNvSpPr>
          <p:nvPr>
            <p:ph type="ftr" sz="quarter" idx="12"/>
          </p:nvPr>
        </p:nvSpPr>
        <p:spPr>
          <a:xfrm>
            <a:off x="649447" y="6447423"/>
            <a:ext cx="2496993" cy="365125"/>
          </a:xfrm>
          <a:prstGeom prst="rect">
            <a:avLst/>
          </a:prstGeom>
        </p:spPr>
        <p:txBody>
          <a:bodyPr lIns="36000" tIns="36000" rIns="36000" bIns="36000" anchor="ctr" anchorCtr="0"/>
          <a:lstStyle>
            <a:lvl1pPr algn="l">
              <a:defRPr sz="674">
                <a:solidFill>
                  <a:schemeClr val="tx1"/>
                </a:solidFill>
                <a:latin typeface="Arial" panose="020B0604020202020204" pitchFamily="34" charset="0"/>
                <a:cs typeface="Arial" panose="020B0604020202020204" pitchFamily="34" charset="0"/>
              </a:defRPr>
            </a:lvl1pPr>
          </a:lstStyle>
          <a:p>
            <a:r>
              <a:rPr lang="fr-FR"/>
              <a:t>Webinaire REE_15_11_23</a:t>
            </a:r>
          </a:p>
        </p:txBody>
      </p:sp>
      <p:cxnSp>
        <p:nvCxnSpPr>
          <p:cNvPr id="8" name="Connecteur droit 7">
            <a:extLst>
              <a:ext uri="{FF2B5EF4-FFF2-40B4-BE49-F238E27FC236}">
                <a16:creationId xmlns:a16="http://schemas.microsoft.com/office/drawing/2014/main" id="{7425DC76-6CA8-4D9A-A454-745281CDB78D}"/>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1829AA64-7169-4A52-BC67-49CDE5D82963}"/>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17" name="Espace réservé du numéro de diapositive 5">
            <a:extLst>
              <a:ext uri="{FF2B5EF4-FFF2-40B4-BE49-F238E27FC236}">
                <a16:creationId xmlns:a16="http://schemas.microsoft.com/office/drawing/2014/main" id="{55498671-BBAB-43C4-B75B-0B88C1112B2D}"/>
              </a:ext>
            </a:extLst>
          </p:cNvPr>
          <p:cNvSpPr>
            <a:spLocks noGrp="1"/>
          </p:cNvSpPr>
          <p:nvPr>
            <p:ph type="sldNum" sz="quarter" idx="4"/>
          </p:nvPr>
        </p:nvSpPr>
        <p:spPr>
          <a:xfrm>
            <a:off x="354106" y="6448816"/>
            <a:ext cx="237600" cy="36373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166">
              <a:lnSpc>
                <a:spcPct val="90000"/>
              </a:lnSpc>
              <a:spcBef>
                <a:spcPts val="749"/>
              </a:spcBef>
            </a:pPr>
            <a:fld id="{A5052DC5-C85C-404A-8C4C-AA819F32C966}" type="slidenum">
              <a:rPr lang="fr-FR" smtClean="0"/>
              <a:pPr defTabSz="685166">
                <a:lnSpc>
                  <a:spcPct val="90000"/>
                </a:lnSpc>
                <a:spcBef>
                  <a:spcPts val="749"/>
                </a:spcBef>
              </a:pPr>
              <a:t>‹N°›</a:t>
            </a:fld>
            <a:endParaRPr lang="fr-FR"/>
          </a:p>
        </p:txBody>
      </p:sp>
      <p:sp>
        <p:nvSpPr>
          <p:cNvPr id="16" name="Titre 1">
            <a:extLst>
              <a:ext uri="{FF2B5EF4-FFF2-40B4-BE49-F238E27FC236}">
                <a16:creationId xmlns:a16="http://schemas.microsoft.com/office/drawing/2014/main" id="{A9CCA25C-4F23-4AE8-B2BA-B97081ED828C}"/>
              </a:ext>
            </a:extLst>
          </p:cNvPr>
          <p:cNvSpPr>
            <a:spLocks noGrp="1"/>
          </p:cNvSpPr>
          <p:nvPr>
            <p:ph type="title" hasCustomPrompt="1"/>
          </p:nvPr>
        </p:nvSpPr>
        <p:spPr>
          <a:xfrm>
            <a:off x="2476502" y="291371"/>
            <a:ext cx="6346948" cy="263756"/>
          </a:xfrm>
          <a:prstGeom prst="rect">
            <a:avLst/>
          </a:prstGeom>
        </p:spPr>
        <p:txBody>
          <a:bodyPr lIns="36000" tIns="36000" rIns="36000" bIns="36000" anchor="ctr" anchorCtr="0">
            <a:noAutofit/>
          </a:bodyPr>
          <a:lstStyle>
            <a:lvl1pPr>
              <a:defRPr sz="1399" b="1">
                <a:latin typeface="Arial" panose="020B0604020202020204" pitchFamily="34" charset="0"/>
                <a:cs typeface="Arial" panose="020B0604020202020204" pitchFamily="34" charset="0"/>
              </a:defRPr>
            </a:lvl1pPr>
          </a:lstStyle>
          <a:p>
            <a:r>
              <a:rPr lang="fr-FR"/>
              <a:t>Titre</a:t>
            </a:r>
          </a:p>
        </p:txBody>
      </p:sp>
      <p:pic>
        <p:nvPicPr>
          <p:cNvPr id="18" name="Image 17">
            <a:extLst>
              <a:ext uri="{FF2B5EF4-FFF2-40B4-BE49-F238E27FC236}">
                <a16:creationId xmlns:a16="http://schemas.microsoft.com/office/drawing/2014/main" id="{7B50DAC5-BDFA-442D-BA75-518B243D49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19" name="Espace réservé du texte 43">
            <a:extLst>
              <a:ext uri="{FF2B5EF4-FFF2-40B4-BE49-F238E27FC236}">
                <a16:creationId xmlns:a16="http://schemas.microsoft.com/office/drawing/2014/main" id="{95C5CB13-B34E-47B7-9A8B-14FF04B94453}"/>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999" b="0" i="1"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spTree>
    <p:extLst>
      <p:ext uri="{BB962C8B-B14F-4D97-AF65-F5344CB8AC3E}">
        <p14:creationId xmlns:p14="http://schemas.microsoft.com/office/powerpoint/2010/main" val="1181134385"/>
      </p:ext>
    </p:extLst>
  </p:cSld>
  <p:clrMapOvr>
    <a:masterClrMapping/>
  </p:clrMapOvr>
  <p:extLst>
    <p:ext uri="{DCECCB84-F9BA-43D5-87BE-67443E8EF086}">
      <p15:sldGuideLst xmlns:p15="http://schemas.microsoft.com/office/powerpoint/2012/main">
        <p15:guide id="1" orient="horz" pos="1621">
          <p15:clr>
            <a:srgbClr val="FBAE40"/>
          </p15:clr>
        </p15:guide>
        <p15:guide id="2" pos="288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6" name="Footer Placeholder 4">
            <a:extLst>
              <a:ext uri="{FF2B5EF4-FFF2-40B4-BE49-F238E27FC236}">
                <a16:creationId xmlns:a16="http://schemas.microsoft.com/office/drawing/2014/main" id="{063AE389-6BCD-45B0-A6BD-652617EB7470}"/>
              </a:ext>
            </a:extLst>
          </p:cNvPr>
          <p:cNvSpPr>
            <a:spLocks noGrp="1"/>
          </p:cNvSpPr>
          <p:nvPr>
            <p:ph type="ftr" sz="quarter" idx="12"/>
          </p:nvPr>
        </p:nvSpPr>
        <p:spPr>
          <a:xfrm>
            <a:off x="649447" y="6447423"/>
            <a:ext cx="2496993" cy="365125"/>
          </a:xfrm>
          <a:prstGeom prst="rect">
            <a:avLst/>
          </a:prstGeom>
        </p:spPr>
        <p:txBody>
          <a:bodyPr lIns="36000" tIns="36000" rIns="36000" bIns="36000" anchor="ctr" anchorCtr="0"/>
          <a:lstStyle>
            <a:lvl1pPr algn="l">
              <a:defRPr sz="674">
                <a:solidFill>
                  <a:schemeClr val="tx1"/>
                </a:solidFill>
                <a:latin typeface="Arial" panose="020B0604020202020204" pitchFamily="34" charset="0"/>
                <a:cs typeface="Arial" panose="020B0604020202020204" pitchFamily="34" charset="0"/>
              </a:defRPr>
            </a:lvl1pPr>
          </a:lstStyle>
          <a:p>
            <a:r>
              <a:rPr lang="fr-FR"/>
              <a:t>Webinaire REE_15_11_23</a:t>
            </a:r>
          </a:p>
        </p:txBody>
      </p:sp>
      <p:cxnSp>
        <p:nvCxnSpPr>
          <p:cNvPr id="27" name="Connecteur droit 26">
            <a:extLst>
              <a:ext uri="{FF2B5EF4-FFF2-40B4-BE49-F238E27FC236}">
                <a16:creationId xmlns:a16="http://schemas.microsoft.com/office/drawing/2014/main" id="{C3324C75-5541-4ACB-AC2B-11F7A2AA6E60}"/>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C81F7EF-7B41-499B-9170-0D645DFC7513}"/>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F630811-D15E-43BB-A25E-EA5B8D921831}"/>
              </a:ext>
            </a:extLst>
          </p:cNvPr>
          <p:cNvSpPr/>
          <p:nvPr userDrawn="1"/>
        </p:nvSpPr>
        <p:spPr>
          <a:xfrm>
            <a:off x="901774" y="2"/>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p>
        </p:txBody>
      </p:sp>
      <p:sp>
        <p:nvSpPr>
          <p:cNvPr id="31" name="Titre 1">
            <a:extLst>
              <a:ext uri="{FF2B5EF4-FFF2-40B4-BE49-F238E27FC236}">
                <a16:creationId xmlns:a16="http://schemas.microsoft.com/office/drawing/2014/main" id="{46A73B02-5174-4DB9-9BDD-286705850642}"/>
              </a:ext>
            </a:extLst>
          </p:cNvPr>
          <p:cNvSpPr>
            <a:spLocks noGrp="1"/>
          </p:cNvSpPr>
          <p:nvPr>
            <p:ph type="title" hasCustomPrompt="1"/>
          </p:nvPr>
        </p:nvSpPr>
        <p:spPr>
          <a:xfrm>
            <a:off x="2476502" y="291371"/>
            <a:ext cx="6346948" cy="263756"/>
          </a:xfrm>
          <a:prstGeom prst="rect">
            <a:avLst/>
          </a:prstGeom>
        </p:spPr>
        <p:txBody>
          <a:bodyPr lIns="36000" tIns="36000" rIns="36000" bIns="36000" anchor="ctr" anchorCtr="0">
            <a:noAutofit/>
          </a:bodyPr>
          <a:lstStyle>
            <a:lvl1pPr>
              <a:defRPr sz="1399" b="1">
                <a:latin typeface="Arial" panose="020B0604020202020204" pitchFamily="34" charset="0"/>
                <a:cs typeface="Arial" panose="020B0604020202020204" pitchFamily="34" charset="0"/>
              </a:defRPr>
            </a:lvl1pPr>
          </a:lstStyle>
          <a:p>
            <a:r>
              <a:rPr lang="fr-FR"/>
              <a:t>Titre</a:t>
            </a:r>
          </a:p>
        </p:txBody>
      </p:sp>
      <p:pic>
        <p:nvPicPr>
          <p:cNvPr id="32" name="Image 31">
            <a:extLst>
              <a:ext uri="{FF2B5EF4-FFF2-40B4-BE49-F238E27FC236}">
                <a16:creationId xmlns:a16="http://schemas.microsoft.com/office/drawing/2014/main" id="{15437DC7-A76C-4A1F-B540-E32FCB542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33" name="Image 32">
            <a:extLst>
              <a:ext uri="{FF2B5EF4-FFF2-40B4-BE49-F238E27FC236}">
                <a16:creationId xmlns:a16="http://schemas.microsoft.com/office/drawing/2014/main" id="{7AF92EBB-56B0-4E5B-A04A-07F64C3534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34" name="Image 33">
            <a:extLst>
              <a:ext uri="{FF2B5EF4-FFF2-40B4-BE49-F238E27FC236}">
                <a16:creationId xmlns:a16="http://schemas.microsoft.com/office/drawing/2014/main" id="{908F8F51-CB53-435F-BC3F-D7BCE16EB5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35" name="Espace réservé du texte 43">
            <a:extLst>
              <a:ext uri="{FF2B5EF4-FFF2-40B4-BE49-F238E27FC236}">
                <a16:creationId xmlns:a16="http://schemas.microsoft.com/office/drawing/2014/main" id="{67162678-3E53-4266-B346-04BB08846E22}"/>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999" b="0" i="1"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sp>
        <p:nvSpPr>
          <p:cNvPr id="12" name="Espace réservé du numéro de diapositive 5">
            <a:extLst>
              <a:ext uri="{FF2B5EF4-FFF2-40B4-BE49-F238E27FC236}">
                <a16:creationId xmlns:a16="http://schemas.microsoft.com/office/drawing/2014/main" id="{7863680A-8C1A-42E5-9C45-34BAF9553C6C}"/>
              </a:ext>
            </a:extLst>
          </p:cNvPr>
          <p:cNvSpPr>
            <a:spLocks noGrp="1"/>
          </p:cNvSpPr>
          <p:nvPr>
            <p:ph type="sldNum" sz="quarter" idx="4"/>
          </p:nvPr>
        </p:nvSpPr>
        <p:spPr>
          <a:xfrm>
            <a:off x="354106" y="6448816"/>
            <a:ext cx="237600" cy="36373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166">
              <a:lnSpc>
                <a:spcPct val="90000"/>
              </a:lnSpc>
              <a:spcBef>
                <a:spcPts val="749"/>
              </a:spcBef>
            </a:pPr>
            <a:fld id="{A5052DC5-C85C-404A-8C4C-AA819F32C966}" type="slidenum">
              <a:rPr lang="fr-FR" smtClean="0"/>
              <a:pPr defTabSz="685166">
                <a:lnSpc>
                  <a:spcPct val="90000"/>
                </a:lnSpc>
                <a:spcBef>
                  <a:spcPts val="749"/>
                </a:spcBef>
              </a:pPr>
              <a:t>‹N°›</a:t>
            </a:fld>
            <a:endParaRPr lang="fr-FR"/>
          </a:p>
        </p:txBody>
      </p:sp>
    </p:spTree>
    <p:extLst>
      <p:ext uri="{BB962C8B-B14F-4D97-AF65-F5344CB8AC3E}">
        <p14:creationId xmlns:p14="http://schemas.microsoft.com/office/powerpoint/2010/main" val="34756262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BC2049-40AC-464B-A9D6-C7176E42C554}"/>
              </a:ext>
            </a:extLst>
          </p:cNvPr>
          <p:cNvSpPr>
            <a:spLocks noGrp="1"/>
          </p:cNvSpPr>
          <p:nvPr>
            <p:ph idx="1" hasCustomPrompt="1"/>
          </p:nvPr>
        </p:nvSpPr>
        <p:spPr>
          <a:xfrm>
            <a:off x="809623" y="1259480"/>
            <a:ext cx="3780000" cy="4987382"/>
          </a:xfrm>
          <a:prstGeom prst="rect">
            <a:avLst/>
          </a:prstGeom>
        </p:spPr>
        <p:txBody>
          <a:bodyPr lIns="36000" tIns="36000" rIns="36000" bIns="36000" anchor="ctr" anchorCtr="0">
            <a:noAutofit/>
          </a:bodyPr>
          <a:lstStyle>
            <a:lvl1pPr marL="0" indent="0">
              <a:lnSpc>
                <a:spcPct val="100000"/>
              </a:lnSpc>
              <a:spcBef>
                <a:spcPts val="0"/>
              </a:spcBef>
              <a:spcAft>
                <a:spcPts val="899"/>
              </a:spcAft>
              <a:buNone/>
              <a:defRPr sz="1399" b="1">
                <a:solidFill>
                  <a:schemeClr val="bg2"/>
                </a:solidFill>
                <a:latin typeface="Arial" panose="020B0604020202020204" pitchFamily="34" charset="0"/>
                <a:cs typeface="Arial" panose="020B0604020202020204" pitchFamily="34" charset="0"/>
              </a:defRPr>
            </a:lvl1pPr>
            <a:lvl2pPr marL="0" indent="0">
              <a:spcAft>
                <a:spcPts val="899"/>
              </a:spcAft>
              <a:buNone/>
              <a:defRPr sz="1199" b="1">
                <a:solidFill>
                  <a:schemeClr val="bg2"/>
                </a:solidFill>
                <a:latin typeface="Arial" panose="020B0604020202020204" pitchFamily="34" charset="0"/>
                <a:cs typeface="Arial" panose="020B0604020202020204" pitchFamily="34" charset="0"/>
              </a:defRPr>
            </a:lvl2pPr>
            <a:lvl3pPr marL="0" indent="0">
              <a:spcAft>
                <a:spcPts val="899"/>
              </a:spcAft>
              <a:buNone/>
              <a:defRPr sz="999" b="1">
                <a:solidFill>
                  <a:schemeClr val="bg2"/>
                </a:solidFill>
                <a:latin typeface="Arial" panose="020B0604020202020204" pitchFamily="34" charset="0"/>
                <a:cs typeface="Arial" panose="020B0604020202020204" pitchFamily="34" charset="0"/>
              </a:defRPr>
            </a:lvl3pPr>
            <a:lvl4pPr marL="0" indent="0">
              <a:spcAft>
                <a:spcPts val="699"/>
              </a:spcAft>
              <a:buNone/>
              <a:defRPr sz="1399" b="1">
                <a:latin typeface="Arial" panose="020B0604020202020204" pitchFamily="34" charset="0"/>
                <a:cs typeface="Arial" panose="020B0604020202020204" pitchFamily="34" charset="0"/>
              </a:defRPr>
            </a:lvl4pPr>
            <a:lvl5pPr marL="0" indent="0">
              <a:spcAft>
                <a:spcPts val="899"/>
              </a:spcAft>
              <a:buNone/>
              <a:defRPr sz="1399" b="1">
                <a:latin typeface="Arial" panose="020B0604020202020204" pitchFamily="34" charset="0"/>
                <a:cs typeface="Arial" panose="020B0604020202020204" pitchFamily="34" charset="0"/>
              </a:defRPr>
            </a:lvl5pPr>
            <a:lvl6pPr marL="0" indent="0">
              <a:spcBef>
                <a:spcPts val="0"/>
              </a:spcBef>
              <a:spcAft>
                <a:spcPts val="1598"/>
              </a:spcAft>
              <a:buNone/>
              <a:defRPr sz="1399">
                <a:latin typeface="Arial" panose="020B0604020202020204" pitchFamily="34" charset="0"/>
                <a:cs typeface="Arial" panose="020B0604020202020204" pitchFamily="34" charset="0"/>
              </a:defRPr>
            </a:lvl6pPr>
            <a:lvl7pPr marL="0" indent="0">
              <a:spcBef>
                <a:spcPts val="0"/>
              </a:spcBef>
              <a:spcAft>
                <a:spcPts val="200"/>
              </a:spcAft>
              <a:buNone/>
              <a:defRPr sz="999">
                <a:solidFill>
                  <a:schemeClr val="bg2"/>
                </a:solidFill>
                <a:latin typeface="Arial" panose="020B0604020202020204" pitchFamily="34" charset="0"/>
                <a:cs typeface="Arial" panose="020B0604020202020204" pitchFamily="34" charset="0"/>
              </a:defRPr>
            </a:lvl7pPr>
          </a:lstStyle>
          <a:p>
            <a:pPr lvl="0"/>
            <a:r>
              <a:rPr lang="fr-FR"/>
              <a:t>TITRE principal </a:t>
            </a:r>
            <a:r>
              <a:rPr lang="fr-FR" err="1"/>
              <a:t>arial</a:t>
            </a:r>
            <a:r>
              <a:rPr lang="fr-FR"/>
              <a:t> </a:t>
            </a:r>
            <a:r>
              <a:rPr lang="fr-FR" err="1"/>
              <a:t>bold</a:t>
            </a:r>
            <a:r>
              <a:rPr lang="fr-FR"/>
              <a:t> 15 pt noir</a:t>
            </a:r>
          </a:p>
          <a:p>
            <a:pPr lvl="1"/>
            <a:r>
              <a:rPr lang="fr-FR"/>
              <a:t>TITRE principal </a:t>
            </a:r>
            <a:r>
              <a:rPr lang="fr-FR" err="1"/>
              <a:t>arial</a:t>
            </a:r>
            <a:r>
              <a:rPr lang="fr-FR"/>
              <a:t> </a:t>
            </a:r>
            <a:r>
              <a:rPr lang="fr-FR" err="1"/>
              <a:t>bold</a:t>
            </a:r>
            <a:r>
              <a:rPr lang="fr-FR"/>
              <a:t> 12 pt noir</a:t>
            </a:r>
          </a:p>
          <a:p>
            <a:pPr lvl="2"/>
            <a:r>
              <a:rPr lang="fr-FR"/>
              <a:t>TITRE principal </a:t>
            </a:r>
            <a:r>
              <a:rPr lang="fr-FR" err="1"/>
              <a:t>arial</a:t>
            </a:r>
            <a:r>
              <a:rPr lang="fr-FR"/>
              <a:t> </a:t>
            </a:r>
            <a:r>
              <a:rPr lang="fr-FR" err="1"/>
              <a:t>bold</a:t>
            </a:r>
            <a:r>
              <a:rPr lang="fr-FR"/>
              <a:t> 10pt noir</a:t>
            </a:r>
          </a:p>
          <a:p>
            <a:pPr lvl="6"/>
            <a:r>
              <a:rPr lang="fr-FR"/>
              <a:t>texte standard </a:t>
            </a:r>
            <a:r>
              <a:rPr lang="fr-FR" err="1"/>
              <a:t>arial</a:t>
            </a:r>
            <a:r>
              <a:rPr lang="fr-FR"/>
              <a:t> 10pt noir</a:t>
            </a:r>
          </a:p>
          <a:p>
            <a:pPr lvl="6"/>
            <a:r>
              <a:rPr lang="fr-FR" err="1"/>
              <a:t>Henihita</a:t>
            </a:r>
            <a:r>
              <a:rPr lang="fr-FR"/>
              <a:t> </a:t>
            </a:r>
            <a:r>
              <a:rPr lang="fr-FR" err="1"/>
              <a:t>tquatem</a:t>
            </a:r>
            <a:r>
              <a:rPr lang="fr-FR"/>
              <a:t> </a:t>
            </a:r>
            <a:r>
              <a:rPr lang="fr-FR" err="1"/>
              <a:t>eum</a:t>
            </a:r>
            <a:r>
              <a:rPr lang="fr-FR"/>
              <a:t> </a:t>
            </a:r>
            <a:r>
              <a:rPr lang="fr-FR" err="1"/>
              <a:t>repudia</a:t>
            </a:r>
            <a:r>
              <a:rPr lang="fr-FR"/>
              <a:t> </a:t>
            </a:r>
            <a:r>
              <a:rPr lang="fr-FR" err="1"/>
              <a:t>veles</a:t>
            </a:r>
            <a:r>
              <a:rPr lang="fr-FR"/>
              <a:t> et, </a:t>
            </a:r>
            <a:r>
              <a:rPr lang="fr-FR" err="1"/>
              <a:t>comnim</a:t>
            </a:r>
            <a:r>
              <a:rPr lang="fr-FR"/>
              <a:t> et lia </a:t>
            </a:r>
            <a:r>
              <a:rPr lang="fr-FR" err="1"/>
              <a:t>doluptas</a:t>
            </a:r>
            <a:r>
              <a:rPr lang="fr-FR"/>
              <a:t> </a:t>
            </a:r>
            <a:r>
              <a:rPr lang="fr-FR" err="1"/>
              <a:t>molore</a:t>
            </a:r>
            <a:r>
              <a:rPr lang="fr-FR"/>
              <a:t> </a:t>
            </a:r>
            <a:r>
              <a:rPr lang="fr-FR" err="1"/>
              <a:t>elit</a:t>
            </a:r>
            <a:r>
              <a:rPr lang="fr-FR"/>
              <a:t> </a:t>
            </a:r>
            <a:r>
              <a:rPr lang="fr-FR" err="1"/>
              <a:t>occus</a:t>
            </a:r>
            <a:r>
              <a:rPr lang="fr-FR"/>
              <a:t> </a:t>
            </a:r>
            <a:r>
              <a:rPr lang="fr-FR" err="1"/>
              <a:t>moditas</a:t>
            </a:r>
            <a:r>
              <a:rPr lang="fr-FR"/>
              <a:t> </a:t>
            </a:r>
            <a:r>
              <a:rPr lang="fr-FR" err="1"/>
              <a:t>adis</a:t>
            </a:r>
            <a:r>
              <a:rPr lang="fr-FR"/>
              <a:t> </a:t>
            </a:r>
            <a:r>
              <a:rPr lang="fr-FR" err="1"/>
              <a:t>evendae</a:t>
            </a:r>
            <a:r>
              <a:rPr lang="fr-FR"/>
              <a:t> nos </a:t>
            </a:r>
            <a:r>
              <a:rPr lang="fr-FR" err="1"/>
              <a:t>intur</a:t>
            </a:r>
            <a:r>
              <a:rPr lang="fr-FR"/>
              <a:t> mo </a:t>
            </a:r>
            <a:r>
              <a:rPr lang="fr-FR" err="1"/>
              <a:t>doluptaquas</a:t>
            </a:r>
            <a:r>
              <a:rPr lang="fr-FR"/>
              <a:t> </a:t>
            </a:r>
            <a:r>
              <a:rPr lang="fr-FR" err="1"/>
              <a:t>autectem</a:t>
            </a:r>
            <a:r>
              <a:rPr lang="fr-FR"/>
              <a:t> </a:t>
            </a:r>
            <a:r>
              <a:rPr lang="fr-FR" err="1"/>
              <a:t>haribus</a:t>
            </a:r>
            <a:r>
              <a:rPr lang="fr-FR"/>
              <a:t> </a:t>
            </a:r>
            <a:r>
              <a:rPr lang="fr-FR" err="1"/>
              <a:t>dipsa</a:t>
            </a:r>
            <a:r>
              <a:rPr lang="fr-FR"/>
              <a:t> </a:t>
            </a:r>
            <a:r>
              <a:rPr lang="fr-FR" err="1"/>
              <a:t>comnis</a:t>
            </a:r>
            <a:r>
              <a:rPr lang="fr-FR"/>
              <a:t> el </a:t>
            </a:r>
            <a:r>
              <a:rPr lang="fr-FR" err="1"/>
              <a:t>moluptatiore</a:t>
            </a:r>
            <a:r>
              <a:rPr lang="fr-FR"/>
              <a:t> cum </a:t>
            </a:r>
            <a:r>
              <a:rPr lang="fr-FR" err="1"/>
              <a:t>nihitior</a:t>
            </a:r>
            <a:r>
              <a:rPr lang="fr-FR"/>
              <a:t> </a:t>
            </a:r>
            <a:r>
              <a:rPr lang="fr-FR" err="1"/>
              <a:t>sit</a:t>
            </a:r>
            <a:r>
              <a:rPr lang="fr-FR"/>
              <a:t> </a:t>
            </a:r>
            <a:r>
              <a:rPr lang="fr-FR" err="1"/>
              <a:t>quissin</a:t>
            </a:r>
            <a:r>
              <a:rPr lang="fr-FR"/>
              <a:t>. </a:t>
            </a:r>
          </a:p>
        </p:txBody>
      </p:sp>
      <p:sp>
        <p:nvSpPr>
          <p:cNvPr id="36" name="Espace réservé du contenu 2">
            <a:extLst>
              <a:ext uri="{FF2B5EF4-FFF2-40B4-BE49-F238E27FC236}">
                <a16:creationId xmlns:a16="http://schemas.microsoft.com/office/drawing/2014/main" id="{7A75B466-4BAA-42A3-8790-DB408A7346F8}"/>
              </a:ext>
            </a:extLst>
          </p:cNvPr>
          <p:cNvSpPr>
            <a:spLocks noGrp="1"/>
          </p:cNvSpPr>
          <p:nvPr>
            <p:ph idx="13" hasCustomPrompt="1"/>
          </p:nvPr>
        </p:nvSpPr>
        <p:spPr>
          <a:xfrm>
            <a:off x="5043224" y="1259480"/>
            <a:ext cx="3780000" cy="4987382"/>
          </a:xfrm>
          <a:prstGeom prst="rect">
            <a:avLst/>
          </a:prstGeom>
        </p:spPr>
        <p:txBody>
          <a:bodyPr lIns="36000" tIns="36000" rIns="36000" bIns="36000" anchor="ctr" anchorCtr="0">
            <a:noAutofit/>
          </a:bodyPr>
          <a:lstStyle>
            <a:lvl1pPr marL="0" indent="0">
              <a:lnSpc>
                <a:spcPct val="100000"/>
              </a:lnSpc>
              <a:spcBef>
                <a:spcPts val="0"/>
              </a:spcBef>
              <a:spcAft>
                <a:spcPts val="899"/>
              </a:spcAft>
              <a:buNone/>
              <a:defRPr sz="1499" b="1">
                <a:latin typeface="Arial" panose="020B0604020202020204" pitchFamily="34" charset="0"/>
                <a:cs typeface="Arial" panose="020B0604020202020204" pitchFamily="34" charset="0"/>
              </a:defRPr>
            </a:lvl1pPr>
            <a:lvl2pPr marL="0" indent="0">
              <a:spcAft>
                <a:spcPts val="899"/>
              </a:spcAft>
              <a:buNone/>
              <a:defRPr sz="1399" b="1">
                <a:solidFill>
                  <a:schemeClr val="bg2"/>
                </a:solidFill>
                <a:latin typeface="Arial" panose="020B0604020202020204" pitchFamily="34" charset="0"/>
                <a:cs typeface="Arial" panose="020B0604020202020204" pitchFamily="34" charset="0"/>
              </a:defRPr>
            </a:lvl2pPr>
            <a:lvl3pPr marL="0" indent="0">
              <a:spcAft>
                <a:spcPts val="899"/>
              </a:spcAft>
              <a:buNone/>
              <a:defRPr sz="999" b="1">
                <a:latin typeface="Arial" panose="020B0604020202020204" pitchFamily="34" charset="0"/>
                <a:cs typeface="Arial" panose="020B0604020202020204" pitchFamily="34" charset="0"/>
              </a:defRPr>
            </a:lvl3pPr>
            <a:lvl4pPr marL="0" indent="0">
              <a:spcAft>
                <a:spcPts val="699"/>
              </a:spcAft>
              <a:buNone/>
              <a:defRPr sz="899" b="1">
                <a:latin typeface="Arial" panose="020B0604020202020204" pitchFamily="34" charset="0"/>
                <a:cs typeface="Arial" panose="020B0604020202020204" pitchFamily="34" charset="0"/>
              </a:defRPr>
            </a:lvl4pPr>
            <a:lvl5pPr marL="0" indent="0">
              <a:spcAft>
                <a:spcPts val="899"/>
              </a:spcAft>
              <a:buNone/>
              <a:defRPr sz="800" b="1">
                <a:latin typeface="Arial" panose="020B0604020202020204" pitchFamily="34" charset="0"/>
                <a:cs typeface="Arial" panose="020B0604020202020204" pitchFamily="34" charset="0"/>
              </a:defRPr>
            </a:lvl5pPr>
            <a:lvl6pPr marL="0" indent="0">
              <a:spcBef>
                <a:spcPts val="0"/>
              </a:spcBef>
              <a:spcAft>
                <a:spcPts val="1598"/>
              </a:spcAft>
              <a:buNone/>
              <a:defRPr sz="999">
                <a:solidFill>
                  <a:schemeClr val="bg2"/>
                </a:solidFill>
                <a:latin typeface="Arial" panose="020B0604020202020204" pitchFamily="34" charset="0"/>
                <a:cs typeface="Arial" panose="020B0604020202020204" pitchFamily="34" charset="0"/>
              </a:defRPr>
            </a:lvl6pPr>
            <a:lvl7pPr marL="0" indent="0">
              <a:spcBef>
                <a:spcPts val="0"/>
              </a:spcBef>
              <a:spcAft>
                <a:spcPts val="200"/>
              </a:spcAft>
              <a:buFont typeface="Arial" panose="020B0604020202020204" pitchFamily="34" charset="0"/>
              <a:buNone/>
              <a:defRPr sz="999">
                <a:solidFill>
                  <a:schemeClr val="bg2"/>
                </a:solidFill>
                <a:latin typeface="Arial" panose="020B0604020202020204" pitchFamily="34" charset="0"/>
                <a:cs typeface="Arial" panose="020B0604020202020204" pitchFamily="34" charset="0"/>
              </a:defRPr>
            </a:lvl7pPr>
            <a:lvl8pPr marL="0" indent="-71933">
              <a:spcBef>
                <a:spcPts val="0"/>
              </a:spcBef>
              <a:spcAft>
                <a:spcPts val="599"/>
              </a:spcAft>
              <a:buClr>
                <a:srgbClr val="FFD500"/>
              </a:buClr>
              <a:buFont typeface="Wingdings" panose="05000000000000000000" pitchFamily="2" charset="2"/>
              <a:buChar char="§"/>
              <a:defRPr sz="999">
                <a:solidFill>
                  <a:schemeClr val="bg2"/>
                </a:solidFill>
                <a:latin typeface="Arial" panose="020B0604020202020204" pitchFamily="34" charset="0"/>
                <a:cs typeface="Arial" panose="020B0604020202020204" pitchFamily="34" charset="0"/>
              </a:defRPr>
            </a:lvl8pPr>
          </a:lstStyle>
          <a:p>
            <a:pPr lvl="1"/>
            <a:r>
              <a:rPr lang="fr-FR"/>
              <a:t>Liste</a:t>
            </a:r>
          </a:p>
          <a:p>
            <a:pPr lvl="5"/>
            <a:r>
              <a:rPr lang="fr-FR" err="1"/>
              <a:t>Chapo</a:t>
            </a:r>
            <a:r>
              <a:rPr lang="fr-FR"/>
              <a:t> </a:t>
            </a:r>
            <a:r>
              <a:rPr lang="fr-FR" err="1"/>
              <a:t>arial</a:t>
            </a:r>
            <a:r>
              <a:rPr lang="fr-FR"/>
              <a:t> </a:t>
            </a:r>
            <a:r>
              <a:rPr lang="fr-FR" err="1"/>
              <a:t>bold</a:t>
            </a:r>
            <a:r>
              <a:rPr lang="fr-FR"/>
              <a:t> 8 pt </a:t>
            </a:r>
            <a:r>
              <a:rPr lang="fr-FR" err="1"/>
              <a:t>Voluptatusam</a:t>
            </a:r>
            <a:r>
              <a:rPr lang="fr-FR"/>
              <a:t> </a:t>
            </a:r>
            <a:r>
              <a:rPr lang="fr-FR" err="1"/>
              <a:t>conse</a:t>
            </a:r>
            <a:r>
              <a:rPr lang="fr-FR"/>
              <a:t> </a:t>
            </a:r>
            <a:r>
              <a:rPr lang="fr-FR" err="1"/>
              <a:t>parum</a:t>
            </a:r>
            <a:r>
              <a:rPr lang="fr-FR"/>
              <a:t> ut </a:t>
            </a:r>
            <a:r>
              <a:rPr lang="fr-FR" err="1"/>
              <a:t>fuga</a:t>
            </a:r>
            <a:r>
              <a:rPr lang="fr-FR"/>
              <a:t>. </a:t>
            </a:r>
            <a:r>
              <a:rPr lang="fr-FR" err="1"/>
              <a:t>Itatis</a:t>
            </a:r>
            <a:r>
              <a:rPr lang="fr-FR"/>
              <a:t> </a:t>
            </a:r>
            <a:r>
              <a:rPr lang="fr-FR" err="1"/>
              <a:t>sandis</a:t>
            </a:r>
            <a:r>
              <a:rPr lang="fr-FR"/>
              <a:t> re </a:t>
            </a:r>
            <a:r>
              <a:rPr lang="fr-FR" err="1"/>
              <a:t>pre</a:t>
            </a:r>
            <a:r>
              <a:rPr lang="fr-FR"/>
              <a:t> </a:t>
            </a:r>
            <a:r>
              <a:rPr lang="fr-FR" err="1"/>
              <a:t>eos</a:t>
            </a:r>
            <a:r>
              <a:rPr lang="fr-FR"/>
              <a:t> </a:t>
            </a:r>
            <a:r>
              <a:rPr lang="fr-FR" err="1"/>
              <a:t>aut</a:t>
            </a:r>
            <a:r>
              <a:rPr lang="fr-FR"/>
              <a:t> qui </a:t>
            </a:r>
            <a:r>
              <a:rPr lang="fr-FR" err="1"/>
              <a:t>nim</a:t>
            </a:r>
            <a:r>
              <a:rPr lang="fr-FR"/>
              <a:t> </a:t>
            </a:r>
            <a:r>
              <a:rPr lang="fr-FR" err="1"/>
              <a:t>reperum</a:t>
            </a:r>
            <a:r>
              <a:rPr lang="fr-FR"/>
              <a:t> </a:t>
            </a:r>
            <a:r>
              <a:rPr lang="fr-FR" err="1"/>
              <a:t>fugitatur</a:t>
            </a:r>
            <a:r>
              <a:rPr lang="fr-FR"/>
              <a:t> </a:t>
            </a:r>
            <a:r>
              <a:rPr lang="fr-FR" err="1"/>
              <a:t>magnimos</a:t>
            </a:r>
            <a:r>
              <a:rPr lang="fr-FR"/>
              <a:t> </a:t>
            </a:r>
            <a:r>
              <a:rPr lang="fr-FR" err="1"/>
              <a:t>restionseque</a:t>
            </a:r>
            <a:r>
              <a:rPr lang="fr-FR"/>
              <a:t> </a:t>
            </a:r>
            <a:r>
              <a:rPr lang="fr-FR" err="1"/>
              <a:t>siminciunt</a:t>
            </a:r>
            <a:r>
              <a:rPr lang="fr-FR"/>
              <a:t> </a:t>
            </a:r>
            <a:r>
              <a:rPr lang="fr-FR" err="1"/>
              <a:t>aliquodipsam</a:t>
            </a:r>
            <a:r>
              <a:rPr lang="fr-FR"/>
              <a:t> </a:t>
            </a:r>
            <a:r>
              <a:rPr lang="fr-FR" err="1"/>
              <a:t>eum</a:t>
            </a:r>
            <a:r>
              <a:rPr lang="fr-FR"/>
              <a:t> </a:t>
            </a:r>
            <a:r>
              <a:rPr lang="fr-FR" err="1"/>
              <a:t>vel</a:t>
            </a:r>
            <a:r>
              <a:rPr lang="fr-FR"/>
              <a:t> </a:t>
            </a:r>
            <a:r>
              <a:rPr lang="fr-FR" err="1"/>
              <a:t>eataspellaut</a:t>
            </a:r>
            <a:r>
              <a:rPr lang="fr-FR"/>
              <a:t> </a:t>
            </a:r>
            <a:r>
              <a:rPr lang="fr-FR" err="1"/>
              <a:t>poreicatem</a:t>
            </a:r>
            <a:r>
              <a:rPr lang="fr-FR"/>
              <a:t> </a:t>
            </a:r>
            <a:r>
              <a:rPr lang="fr-FR" err="1"/>
              <a:t>quae</a:t>
            </a:r>
            <a:r>
              <a:rPr lang="fr-FR"/>
              <a:t>. </a:t>
            </a:r>
          </a:p>
          <a:p>
            <a:pPr lvl="7"/>
            <a:r>
              <a:rPr lang="fr-FR"/>
              <a:t>texte standard </a:t>
            </a:r>
            <a:r>
              <a:rPr lang="fr-FR" err="1"/>
              <a:t>arial</a:t>
            </a:r>
            <a:r>
              <a:rPr lang="fr-FR"/>
              <a:t> 20 pt noir interlignage 36 pt</a:t>
            </a:r>
          </a:p>
          <a:p>
            <a:pPr lvl="7"/>
            <a:r>
              <a:rPr lang="fr-FR" err="1"/>
              <a:t>Comnim</a:t>
            </a:r>
            <a:r>
              <a:rPr lang="fr-FR"/>
              <a:t> et lia </a:t>
            </a:r>
            <a:r>
              <a:rPr lang="fr-FR" err="1"/>
              <a:t>doluptas</a:t>
            </a:r>
            <a:r>
              <a:rPr lang="fr-FR"/>
              <a:t> </a:t>
            </a:r>
            <a:r>
              <a:rPr lang="fr-FR" err="1"/>
              <a:t>molore</a:t>
            </a:r>
            <a:r>
              <a:rPr lang="fr-FR"/>
              <a:t> </a:t>
            </a:r>
            <a:r>
              <a:rPr lang="fr-FR" err="1"/>
              <a:t>elit</a:t>
            </a:r>
            <a:r>
              <a:rPr lang="fr-FR"/>
              <a:t> </a:t>
            </a:r>
            <a:r>
              <a:rPr lang="fr-FR" err="1"/>
              <a:t>occus</a:t>
            </a:r>
            <a:r>
              <a:rPr lang="fr-FR"/>
              <a:t> </a:t>
            </a:r>
            <a:endParaRPr lang="pt-BR"/>
          </a:p>
          <a:p>
            <a:pPr lvl="7"/>
            <a:r>
              <a:rPr lang="pt-BR"/>
              <a:t>Moditas adis evendae </a:t>
            </a:r>
          </a:p>
          <a:p>
            <a:pPr lvl="7"/>
            <a:r>
              <a:rPr lang="pt-BR"/>
              <a:t>Nos intur mo doluptaquas autectem</a:t>
            </a:r>
          </a:p>
          <a:p>
            <a:pPr lvl="1"/>
            <a:r>
              <a:rPr lang="fr-FR"/>
              <a:t>Exergue</a:t>
            </a:r>
          </a:p>
          <a:p>
            <a:pPr lvl="6"/>
            <a:r>
              <a:rPr lang="fr-FR"/>
              <a:t>texte standard </a:t>
            </a:r>
            <a:r>
              <a:rPr lang="fr-FR" err="1"/>
              <a:t>arial</a:t>
            </a:r>
            <a:r>
              <a:rPr lang="fr-FR"/>
              <a:t> 8 pt noir </a:t>
            </a:r>
            <a:r>
              <a:rPr lang="fr-FR" err="1"/>
              <a:t>Henihita</a:t>
            </a:r>
            <a:r>
              <a:rPr lang="fr-FR"/>
              <a:t> </a:t>
            </a:r>
            <a:r>
              <a:rPr lang="fr-FR" err="1"/>
              <a:t>tquatem</a:t>
            </a:r>
            <a:r>
              <a:rPr lang="fr-FR"/>
              <a:t> </a:t>
            </a:r>
            <a:r>
              <a:rPr lang="fr-FR" err="1"/>
              <a:t>eum</a:t>
            </a:r>
            <a:r>
              <a:rPr lang="fr-FR"/>
              <a:t> </a:t>
            </a:r>
            <a:r>
              <a:rPr lang="fr-FR" err="1"/>
              <a:t>repudia</a:t>
            </a:r>
            <a:r>
              <a:rPr lang="fr-FR"/>
              <a:t> </a:t>
            </a:r>
            <a:r>
              <a:rPr lang="fr-FR" err="1"/>
              <a:t>veles</a:t>
            </a:r>
            <a:r>
              <a:rPr lang="fr-FR"/>
              <a:t> et, </a:t>
            </a:r>
            <a:r>
              <a:rPr lang="fr-FR" err="1"/>
              <a:t>comnim</a:t>
            </a:r>
            <a:r>
              <a:rPr lang="fr-FR"/>
              <a:t> et </a:t>
            </a:r>
            <a:r>
              <a:rPr lang="fr-FR" err="1"/>
              <a:t>autectem</a:t>
            </a:r>
            <a:r>
              <a:rPr lang="fr-FR"/>
              <a:t> </a:t>
            </a:r>
            <a:r>
              <a:rPr lang="fr-FR" err="1"/>
              <a:t>haribus</a:t>
            </a:r>
            <a:r>
              <a:rPr lang="fr-FR"/>
              <a:t> </a:t>
            </a:r>
            <a:r>
              <a:rPr lang="fr-FR" err="1"/>
              <a:t>dipsa</a:t>
            </a:r>
            <a:endParaRPr lang="fr-FR"/>
          </a:p>
        </p:txBody>
      </p:sp>
      <p:sp>
        <p:nvSpPr>
          <p:cNvPr id="16" name="Footer Placeholder 4">
            <a:extLst>
              <a:ext uri="{FF2B5EF4-FFF2-40B4-BE49-F238E27FC236}">
                <a16:creationId xmlns:a16="http://schemas.microsoft.com/office/drawing/2014/main" id="{02F85AC0-326B-49BA-B9D5-0440DCF3DBEA}"/>
              </a:ext>
            </a:extLst>
          </p:cNvPr>
          <p:cNvSpPr>
            <a:spLocks noGrp="1"/>
          </p:cNvSpPr>
          <p:nvPr>
            <p:ph type="ftr" sz="quarter" idx="12"/>
          </p:nvPr>
        </p:nvSpPr>
        <p:spPr>
          <a:xfrm>
            <a:off x="649447" y="6447423"/>
            <a:ext cx="2496993" cy="365125"/>
          </a:xfrm>
          <a:prstGeom prst="rect">
            <a:avLst/>
          </a:prstGeom>
        </p:spPr>
        <p:txBody>
          <a:bodyPr lIns="36000" tIns="36000" rIns="36000" bIns="36000" anchor="ctr" anchorCtr="0"/>
          <a:lstStyle>
            <a:lvl1pPr algn="l">
              <a:defRPr sz="674">
                <a:solidFill>
                  <a:schemeClr val="tx1"/>
                </a:solidFill>
                <a:latin typeface="Arial" panose="020B0604020202020204" pitchFamily="34" charset="0"/>
                <a:cs typeface="Arial" panose="020B0604020202020204" pitchFamily="34" charset="0"/>
              </a:defRPr>
            </a:lvl1pPr>
          </a:lstStyle>
          <a:p>
            <a:r>
              <a:rPr lang="fr-FR"/>
              <a:t>Webinaire REE_15_11_23</a:t>
            </a:r>
          </a:p>
        </p:txBody>
      </p:sp>
      <p:cxnSp>
        <p:nvCxnSpPr>
          <p:cNvPr id="17" name="Connecteur droit 16">
            <a:extLst>
              <a:ext uri="{FF2B5EF4-FFF2-40B4-BE49-F238E27FC236}">
                <a16:creationId xmlns:a16="http://schemas.microsoft.com/office/drawing/2014/main" id="{4C1756EB-5497-4029-946A-F3E7A3BA2FB6}"/>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FE36B387-B797-4A4A-AD08-BBDE156A99AD}"/>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F25F54B-46CD-488A-8EAC-52E4948D5116}"/>
              </a:ext>
            </a:extLst>
          </p:cNvPr>
          <p:cNvSpPr/>
          <p:nvPr userDrawn="1"/>
        </p:nvSpPr>
        <p:spPr>
          <a:xfrm>
            <a:off x="901774" y="2"/>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p>
        </p:txBody>
      </p:sp>
      <p:sp>
        <p:nvSpPr>
          <p:cNvPr id="29" name="Titre 1">
            <a:extLst>
              <a:ext uri="{FF2B5EF4-FFF2-40B4-BE49-F238E27FC236}">
                <a16:creationId xmlns:a16="http://schemas.microsoft.com/office/drawing/2014/main" id="{FB9A9CA4-BE74-45EF-9824-BF94D5ACD4C3}"/>
              </a:ext>
            </a:extLst>
          </p:cNvPr>
          <p:cNvSpPr>
            <a:spLocks noGrp="1"/>
          </p:cNvSpPr>
          <p:nvPr>
            <p:ph type="title" hasCustomPrompt="1"/>
          </p:nvPr>
        </p:nvSpPr>
        <p:spPr>
          <a:xfrm>
            <a:off x="2476502" y="291371"/>
            <a:ext cx="6346948" cy="263756"/>
          </a:xfrm>
          <a:prstGeom prst="rect">
            <a:avLst/>
          </a:prstGeom>
        </p:spPr>
        <p:txBody>
          <a:bodyPr lIns="36000" tIns="36000" rIns="36000" bIns="36000" anchor="ctr" anchorCtr="0">
            <a:noAutofit/>
          </a:bodyPr>
          <a:lstStyle>
            <a:lvl1pPr>
              <a:defRPr sz="1399" b="1">
                <a:latin typeface="Arial" panose="020B0604020202020204" pitchFamily="34" charset="0"/>
                <a:cs typeface="Arial" panose="020B0604020202020204" pitchFamily="34" charset="0"/>
              </a:defRPr>
            </a:lvl1pPr>
          </a:lstStyle>
          <a:p>
            <a:r>
              <a:rPr lang="fr-FR"/>
              <a:t>Titre</a:t>
            </a:r>
          </a:p>
        </p:txBody>
      </p:sp>
      <p:pic>
        <p:nvPicPr>
          <p:cNvPr id="31" name="Image 30">
            <a:extLst>
              <a:ext uri="{FF2B5EF4-FFF2-40B4-BE49-F238E27FC236}">
                <a16:creationId xmlns:a16="http://schemas.microsoft.com/office/drawing/2014/main" id="{ECCE1E24-EA16-4CDF-948E-E72E553C09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32" name="Image 31">
            <a:extLst>
              <a:ext uri="{FF2B5EF4-FFF2-40B4-BE49-F238E27FC236}">
                <a16:creationId xmlns:a16="http://schemas.microsoft.com/office/drawing/2014/main" id="{262301D5-085B-40D4-A6A7-AEF7607ED1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33" name="Image 32">
            <a:extLst>
              <a:ext uri="{FF2B5EF4-FFF2-40B4-BE49-F238E27FC236}">
                <a16:creationId xmlns:a16="http://schemas.microsoft.com/office/drawing/2014/main" id="{6C8BAC75-732E-4AAC-A776-CA9C186C60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34" name="Espace réservé du texte 43">
            <a:extLst>
              <a:ext uri="{FF2B5EF4-FFF2-40B4-BE49-F238E27FC236}">
                <a16:creationId xmlns:a16="http://schemas.microsoft.com/office/drawing/2014/main" id="{30CA0B02-C01D-4BBB-B24A-4BA042A9DD96}"/>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999" b="0" i="1"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sp>
        <p:nvSpPr>
          <p:cNvPr id="14" name="Espace réservé du numéro de diapositive 5">
            <a:extLst>
              <a:ext uri="{FF2B5EF4-FFF2-40B4-BE49-F238E27FC236}">
                <a16:creationId xmlns:a16="http://schemas.microsoft.com/office/drawing/2014/main" id="{FFF6830A-F637-44F1-A7C1-994A306426F6}"/>
              </a:ext>
            </a:extLst>
          </p:cNvPr>
          <p:cNvSpPr>
            <a:spLocks noGrp="1"/>
          </p:cNvSpPr>
          <p:nvPr>
            <p:ph type="sldNum" sz="quarter" idx="4"/>
          </p:nvPr>
        </p:nvSpPr>
        <p:spPr>
          <a:xfrm>
            <a:off x="354106" y="6448816"/>
            <a:ext cx="237600" cy="36373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166">
              <a:lnSpc>
                <a:spcPct val="90000"/>
              </a:lnSpc>
              <a:spcBef>
                <a:spcPts val="749"/>
              </a:spcBef>
            </a:pPr>
            <a:fld id="{A5052DC5-C85C-404A-8C4C-AA819F32C966}" type="slidenum">
              <a:rPr lang="fr-FR" smtClean="0"/>
              <a:pPr defTabSz="685166">
                <a:lnSpc>
                  <a:spcPct val="90000"/>
                </a:lnSpc>
                <a:spcBef>
                  <a:spcPts val="749"/>
                </a:spcBef>
              </a:pPr>
              <a:t>‹N°›</a:t>
            </a:fld>
            <a:endParaRPr lang="fr-FR"/>
          </a:p>
        </p:txBody>
      </p:sp>
    </p:spTree>
    <p:extLst>
      <p:ext uri="{BB962C8B-B14F-4D97-AF65-F5344CB8AC3E}">
        <p14:creationId xmlns:p14="http://schemas.microsoft.com/office/powerpoint/2010/main" val="343805557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CC284EDC-9601-4DAA-8F87-9E218DBE17AB}" type="datetimeFigureOut">
              <a:rPr lang="fr-FR" smtClean="0"/>
              <a:t>01/02/2024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7EF00F-4B6D-4EAB-BA7F-98A5AEEF8735}" type="slidenum">
              <a:rPr lang="fr-FR" smtClean="0"/>
              <a:t>‹N°›</a:t>
            </a:fld>
            <a:endParaRPr lang="fr-FR"/>
          </a:p>
        </p:txBody>
      </p:sp>
    </p:spTree>
    <p:extLst>
      <p:ext uri="{BB962C8B-B14F-4D97-AF65-F5344CB8AC3E}">
        <p14:creationId xmlns:p14="http://schemas.microsoft.com/office/powerpoint/2010/main" val="14149826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C284EDC-9601-4DAA-8F87-9E218DBE17AB}" type="datetimeFigureOut">
              <a:rPr lang="fr-FR" smtClean="0"/>
              <a:t>01/02/2024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7EF00F-4B6D-4EAB-BA7F-98A5AEEF8735}" type="slidenum">
              <a:rPr lang="fr-FR" smtClean="0"/>
              <a:t>‹N°›</a:t>
            </a:fld>
            <a:endParaRPr lang="fr-FR"/>
          </a:p>
        </p:txBody>
      </p:sp>
    </p:spTree>
    <p:extLst>
      <p:ext uri="{BB962C8B-B14F-4D97-AF65-F5344CB8AC3E}">
        <p14:creationId xmlns:p14="http://schemas.microsoft.com/office/powerpoint/2010/main" val="22329941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284EDC-9601-4DAA-8F87-9E218DBE17AB}" type="datetimeFigureOut">
              <a:rPr lang="fr-FR" smtClean="0"/>
              <a:t>01/02/2024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7EF00F-4B6D-4EAB-BA7F-98A5AEEF8735}" type="slidenum">
              <a:rPr lang="fr-FR" smtClean="0"/>
              <a:t>‹N°›</a:t>
            </a:fld>
            <a:endParaRPr lang="fr-FR"/>
          </a:p>
        </p:txBody>
      </p:sp>
    </p:spTree>
    <p:extLst>
      <p:ext uri="{BB962C8B-B14F-4D97-AF65-F5344CB8AC3E}">
        <p14:creationId xmlns:p14="http://schemas.microsoft.com/office/powerpoint/2010/main" val="18290193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CC284EDC-9601-4DAA-8F87-9E218DBE17AB}" type="datetimeFigureOut">
              <a:rPr lang="fr-FR" smtClean="0"/>
              <a:t>01/02/2024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F7EF00F-4B6D-4EAB-BA7F-98A5AEEF8735}" type="slidenum">
              <a:rPr lang="fr-FR" smtClean="0"/>
              <a:t>‹N°›</a:t>
            </a:fld>
            <a:endParaRPr lang="fr-FR"/>
          </a:p>
        </p:txBody>
      </p:sp>
    </p:spTree>
    <p:extLst>
      <p:ext uri="{BB962C8B-B14F-4D97-AF65-F5344CB8AC3E}">
        <p14:creationId xmlns:p14="http://schemas.microsoft.com/office/powerpoint/2010/main" val="16278521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CC284EDC-9601-4DAA-8F87-9E218DBE17AB}" type="datetimeFigureOut">
              <a:rPr lang="fr-FR" smtClean="0"/>
              <a:t>01/02/2024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F7EF00F-4B6D-4EAB-BA7F-98A5AEEF8735}" type="slidenum">
              <a:rPr lang="fr-FR" smtClean="0"/>
              <a:t>‹N°›</a:t>
            </a:fld>
            <a:endParaRPr lang="fr-FR"/>
          </a:p>
        </p:txBody>
      </p:sp>
    </p:spTree>
    <p:extLst>
      <p:ext uri="{BB962C8B-B14F-4D97-AF65-F5344CB8AC3E}">
        <p14:creationId xmlns:p14="http://schemas.microsoft.com/office/powerpoint/2010/main" val="4569281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CC284EDC-9601-4DAA-8F87-9E218DBE17AB}" type="datetimeFigureOut">
              <a:rPr lang="fr-FR" smtClean="0"/>
              <a:t>01/02/2024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F7EF00F-4B6D-4EAB-BA7F-98A5AEEF8735}" type="slidenum">
              <a:rPr lang="fr-FR" smtClean="0"/>
              <a:t>‹N°›</a:t>
            </a:fld>
            <a:endParaRPr lang="fr-FR"/>
          </a:p>
        </p:txBody>
      </p:sp>
    </p:spTree>
    <p:extLst>
      <p:ext uri="{BB962C8B-B14F-4D97-AF65-F5344CB8AC3E}">
        <p14:creationId xmlns:p14="http://schemas.microsoft.com/office/powerpoint/2010/main" val="138744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6" name="Footer Placeholder 4">
            <a:extLst>
              <a:ext uri="{FF2B5EF4-FFF2-40B4-BE49-F238E27FC236}">
                <a16:creationId xmlns:a16="http://schemas.microsoft.com/office/drawing/2014/main" id="{063AE389-6BCD-45B0-A6BD-652617EB7470}"/>
              </a:ext>
            </a:extLst>
          </p:cNvPr>
          <p:cNvSpPr>
            <a:spLocks noGrp="1"/>
          </p:cNvSpPr>
          <p:nvPr>
            <p:ph type="ftr" sz="quarter" idx="12"/>
          </p:nvPr>
        </p:nvSpPr>
        <p:spPr>
          <a:xfrm>
            <a:off x="649447" y="6447423"/>
            <a:ext cx="2496993" cy="365125"/>
          </a:xfrm>
          <a:prstGeom prst="rect">
            <a:avLst/>
          </a:prstGeom>
        </p:spPr>
        <p:txBody>
          <a:bodyPr lIns="36000" tIns="36000" rIns="36000" bIns="36000" anchor="ctr" anchorCtr="0"/>
          <a:lstStyle>
            <a:lvl1pPr algn="l">
              <a:defRPr sz="674">
                <a:solidFill>
                  <a:schemeClr val="tx1"/>
                </a:solidFill>
                <a:latin typeface="Arial" panose="020B0604020202020204" pitchFamily="34" charset="0"/>
                <a:cs typeface="Arial" panose="020B0604020202020204" pitchFamily="34" charset="0"/>
              </a:defRPr>
            </a:lvl1pPr>
          </a:lstStyle>
          <a:p>
            <a:r>
              <a:rPr lang="fr-FR"/>
              <a:t>Webinaire REE_15_11_23</a:t>
            </a:r>
          </a:p>
        </p:txBody>
      </p:sp>
      <p:cxnSp>
        <p:nvCxnSpPr>
          <p:cNvPr id="27" name="Connecteur droit 26">
            <a:extLst>
              <a:ext uri="{FF2B5EF4-FFF2-40B4-BE49-F238E27FC236}">
                <a16:creationId xmlns:a16="http://schemas.microsoft.com/office/drawing/2014/main" id="{C3324C75-5541-4ACB-AC2B-11F7A2AA6E60}"/>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DC81F7EF-7B41-499B-9170-0D645DFC7513}"/>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9F630811-D15E-43BB-A25E-EA5B8D921831}"/>
              </a:ext>
            </a:extLst>
          </p:cNvPr>
          <p:cNvSpPr/>
          <p:nvPr userDrawn="1"/>
        </p:nvSpPr>
        <p:spPr>
          <a:xfrm>
            <a:off x="901774" y="2"/>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p>
        </p:txBody>
      </p:sp>
      <p:sp>
        <p:nvSpPr>
          <p:cNvPr id="31" name="Titre 1">
            <a:extLst>
              <a:ext uri="{FF2B5EF4-FFF2-40B4-BE49-F238E27FC236}">
                <a16:creationId xmlns:a16="http://schemas.microsoft.com/office/drawing/2014/main" id="{46A73B02-5174-4DB9-9BDD-286705850642}"/>
              </a:ext>
            </a:extLst>
          </p:cNvPr>
          <p:cNvSpPr>
            <a:spLocks noGrp="1"/>
          </p:cNvSpPr>
          <p:nvPr>
            <p:ph type="title" hasCustomPrompt="1"/>
          </p:nvPr>
        </p:nvSpPr>
        <p:spPr>
          <a:xfrm>
            <a:off x="2476502" y="291371"/>
            <a:ext cx="6346948" cy="263756"/>
          </a:xfrm>
          <a:prstGeom prst="rect">
            <a:avLst/>
          </a:prstGeom>
        </p:spPr>
        <p:txBody>
          <a:bodyPr lIns="36000" tIns="36000" rIns="36000" bIns="36000" anchor="ctr" anchorCtr="0">
            <a:noAutofit/>
          </a:bodyPr>
          <a:lstStyle>
            <a:lvl1pPr>
              <a:defRPr sz="1399" b="1">
                <a:latin typeface="Arial" panose="020B0604020202020204" pitchFamily="34" charset="0"/>
                <a:cs typeface="Arial" panose="020B0604020202020204" pitchFamily="34" charset="0"/>
              </a:defRPr>
            </a:lvl1pPr>
          </a:lstStyle>
          <a:p>
            <a:r>
              <a:rPr lang="fr-FR"/>
              <a:t>Titre</a:t>
            </a:r>
          </a:p>
        </p:txBody>
      </p:sp>
      <p:pic>
        <p:nvPicPr>
          <p:cNvPr id="32" name="Image 31">
            <a:extLst>
              <a:ext uri="{FF2B5EF4-FFF2-40B4-BE49-F238E27FC236}">
                <a16:creationId xmlns:a16="http://schemas.microsoft.com/office/drawing/2014/main" id="{15437DC7-A76C-4A1F-B540-E32FCB54201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33" name="Image 32">
            <a:extLst>
              <a:ext uri="{FF2B5EF4-FFF2-40B4-BE49-F238E27FC236}">
                <a16:creationId xmlns:a16="http://schemas.microsoft.com/office/drawing/2014/main" id="{7AF92EBB-56B0-4E5B-A04A-07F64C3534E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34" name="Image 33">
            <a:extLst>
              <a:ext uri="{FF2B5EF4-FFF2-40B4-BE49-F238E27FC236}">
                <a16:creationId xmlns:a16="http://schemas.microsoft.com/office/drawing/2014/main" id="{908F8F51-CB53-435F-BC3F-D7BCE16EB5E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35" name="Espace réservé du texte 43">
            <a:extLst>
              <a:ext uri="{FF2B5EF4-FFF2-40B4-BE49-F238E27FC236}">
                <a16:creationId xmlns:a16="http://schemas.microsoft.com/office/drawing/2014/main" id="{67162678-3E53-4266-B346-04BB08846E22}"/>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999" b="0" i="1"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sp>
        <p:nvSpPr>
          <p:cNvPr id="12" name="Espace réservé du numéro de diapositive 5">
            <a:extLst>
              <a:ext uri="{FF2B5EF4-FFF2-40B4-BE49-F238E27FC236}">
                <a16:creationId xmlns:a16="http://schemas.microsoft.com/office/drawing/2014/main" id="{7863680A-8C1A-42E5-9C45-34BAF9553C6C}"/>
              </a:ext>
            </a:extLst>
          </p:cNvPr>
          <p:cNvSpPr>
            <a:spLocks noGrp="1"/>
          </p:cNvSpPr>
          <p:nvPr>
            <p:ph type="sldNum" sz="quarter" idx="4"/>
          </p:nvPr>
        </p:nvSpPr>
        <p:spPr>
          <a:xfrm>
            <a:off x="354106" y="6448816"/>
            <a:ext cx="237600" cy="36373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166">
              <a:lnSpc>
                <a:spcPct val="90000"/>
              </a:lnSpc>
              <a:spcBef>
                <a:spcPts val="749"/>
              </a:spcBef>
            </a:pPr>
            <a:fld id="{A5052DC5-C85C-404A-8C4C-AA819F32C966}" type="slidenum">
              <a:rPr lang="fr-FR" smtClean="0"/>
              <a:pPr defTabSz="685166">
                <a:lnSpc>
                  <a:spcPct val="90000"/>
                </a:lnSpc>
                <a:spcBef>
                  <a:spcPts val="749"/>
                </a:spcBef>
              </a:pPr>
              <a:t>‹N°›</a:t>
            </a:fld>
            <a:endParaRPr lang="fr-FR"/>
          </a:p>
        </p:txBody>
      </p:sp>
    </p:spTree>
    <p:extLst>
      <p:ext uri="{BB962C8B-B14F-4D97-AF65-F5344CB8AC3E}">
        <p14:creationId xmlns:p14="http://schemas.microsoft.com/office/powerpoint/2010/main" val="1968238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284EDC-9601-4DAA-8F87-9E218DBE17AB}" type="datetimeFigureOut">
              <a:rPr lang="fr-FR" smtClean="0"/>
              <a:t>01/02/2024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F7EF00F-4B6D-4EAB-BA7F-98A5AEEF8735}" type="slidenum">
              <a:rPr lang="fr-FR" smtClean="0"/>
              <a:t>‹N°›</a:t>
            </a:fld>
            <a:endParaRPr lang="fr-FR"/>
          </a:p>
        </p:txBody>
      </p:sp>
    </p:spTree>
    <p:extLst>
      <p:ext uri="{BB962C8B-B14F-4D97-AF65-F5344CB8AC3E}">
        <p14:creationId xmlns:p14="http://schemas.microsoft.com/office/powerpoint/2010/main" val="11423681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fr-F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84EDC-9601-4DAA-8F87-9E218DBE17AB}" type="datetimeFigureOut">
              <a:rPr lang="fr-FR" smtClean="0"/>
              <a:t>01/02/2024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F7EF00F-4B6D-4EAB-BA7F-98A5AEEF8735}" type="slidenum">
              <a:rPr lang="fr-FR" smtClean="0"/>
              <a:t>‹N°›</a:t>
            </a:fld>
            <a:endParaRPr lang="fr-FR"/>
          </a:p>
        </p:txBody>
      </p:sp>
    </p:spTree>
    <p:extLst>
      <p:ext uri="{BB962C8B-B14F-4D97-AF65-F5344CB8AC3E}">
        <p14:creationId xmlns:p14="http://schemas.microsoft.com/office/powerpoint/2010/main" val="36412129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284EDC-9601-4DAA-8F87-9E218DBE17AB}" type="datetimeFigureOut">
              <a:rPr lang="fr-FR" smtClean="0"/>
              <a:t>01/02/2024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F7EF00F-4B6D-4EAB-BA7F-98A5AEEF8735}" type="slidenum">
              <a:rPr lang="fr-FR" smtClean="0"/>
              <a:t>‹N°›</a:t>
            </a:fld>
            <a:endParaRPr lang="fr-FR"/>
          </a:p>
        </p:txBody>
      </p:sp>
    </p:spTree>
    <p:extLst>
      <p:ext uri="{BB962C8B-B14F-4D97-AF65-F5344CB8AC3E}">
        <p14:creationId xmlns:p14="http://schemas.microsoft.com/office/powerpoint/2010/main" val="285503842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C284EDC-9601-4DAA-8F87-9E218DBE17AB}" type="datetimeFigureOut">
              <a:rPr lang="fr-FR" smtClean="0"/>
              <a:t>01/02/2024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7EF00F-4B6D-4EAB-BA7F-98A5AEEF8735}" type="slidenum">
              <a:rPr lang="fr-FR" smtClean="0"/>
              <a:t>‹N°›</a:t>
            </a:fld>
            <a:endParaRPr lang="fr-FR"/>
          </a:p>
        </p:txBody>
      </p:sp>
    </p:spTree>
    <p:extLst>
      <p:ext uri="{BB962C8B-B14F-4D97-AF65-F5344CB8AC3E}">
        <p14:creationId xmlns:p14="http://schemas.microsoft.com/office/powerpoint/2010/main" val="408804727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CC284EDC-9601-4DAA-8F87-9E218DBE17AB}" type="datetimeFigureOut">
              <a:rPr lang="fr-FR" smtClean="0"/>
              <a:t>01/02/2024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F7EF00F-4B6D-4EAB-BA7F-98A5AEEF8735}" type="slidenum">
              <a:rPr lang="fr-FR" smtClean="0"/>
              <a:t>‹N°›</a:t>
            </a:fld>
            <a:endParaRPr lang="fr-FR"/>
          </a:p>
        </p:txBody>
      </p:sp>
    </p:spTree>
    <p:extLst>
      <p:ext uri="{BB962C8B-B14F-4D97-AF65-F5344CB8AC3E}">
        <p14:creationId xmlns:p14="http://schemas.microsoft.com/office/powerpoint/2010/main" val="2074720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EBC2049-40AC-464B-A9D6-C7176E42C554}"/>
              </a:ext>
            </a:extLst>
          </p:cNvPr>
          <p:cNvSpPr>
            <a:spLocks noGrp="1"/>
          </p:cNvSpPr>
          <p:nvPr>
            <p:ph idx="1" hasCustomPrompt="1"/>
          </p:nvPr>
        </p:nvSpPr>
        <p:spPr>
          <a:xfrm>
            <a:off x="809623" y="1259480"/>
            <a:ext cx="3780000" cy="4987382"/>
          </a:xfrm>
          <a:prstGeom prst="rect">
            <a:avLst/>
          </a:prstGeom>
        </p:spPr>
        <p:txBody>
          <a:bodyPr lIns="36000" tIns="36000" rIns="36000" bIns="36000" anchor="ctr" anchorCtr="0">
            <a:noAutofit/>
          </a:bodyPr>
          <a:lstStyle>
            <a:lvl1pPr marL="0" indent="0">
              <a:lnSpc>
                <a:spcPct val="100000"/>
              </a:lnSpc>
              <a:spcBef>
                <a:spcPts val="0"/>
              </a:spcBef>
              <a:spcAft>
                <a:spcPts val="899"/>
              </a:spcAft>
              <a:buNone/>
              <a:defRPr sz="1399" b="1">
                <a:solidFill>
                  <a:schemeClr val="bg2"/>
                </a:solidFill>
                <a:latin typeface="Arial" panose="020B0604020202020204" pitchFamily="34" charset="0"/>
                <a:cs typeface="Arial" panose="020B0604020202020204" pitchFamily="34" charset="0"/>
              </a:defRPr>
            </a:lvl1pPr>
            <a:lvl2pPr marL="0" indent="0">
              <a:spcAft>
                <a:spcPts val="899"/>
              </a:spcAft>
              <a:buNone/>
              <a:defRPr sz="1199" b="1">
                <a:solidFill>
                  <a:schemeClr val="bg2"/>
                </a:solidFill>
                <a:latin typeface="Arial" panose="020B0604020202020204" pitchFamily="34" charset="0"/>
                <a:cs typeface="Arial" panose="020B0604020202020204" pitchFamily="34" charset="0"/>
              </a:defRPr>
            </a:lvl2pPr>
            <a:lvl3pPr marL="0" indent="0">
              <a:spcAft>
                <a:spcPts val="899"/>
              </a:spcAft>
              <a:buNone/>
              <a:defRPr sz="999" b="1">
                <a:solidFill>
                  <a:schemeClr val="bg2"/>
                </a:solidFill>
                <a:latin typeface="Arial" panose="020B0604020202020204" pitchFamily="34" charset="0"/>
                <a:cs typeface="Arial" panose="020B0604020202020204" pitchFamily="34" charset="0"/>
              </a:defRPr>
            </a:lvl3pPr>
            <a:lvl4pPr marL="0" indent="0">
              <a:spcAft>
                <a:spcPts val="699"/>
              </a:spcAft>
              <a:buNone/>
              <a:defRPr sz="1399" b="1">
                <a:latin typeface="Arial" panose="020B0604020202020204" pitchFamily="34" charset="0"/>
                <a:cs typeface="Arial" panose="020B0604020202020204" pitchFamily="34" charset="0"/>
              </a:defRPr>
            </a:lvl4pPr>
            <a:lvl5pPr marL="0" indent="0">
              <a:spcAft>
                <a:spcPts val="899"/>
              </a:spcAft>
              <a:buNone/>
              <a:defRPr sz="1399" b="1">
                <a:latin typeface="Arial" panose="020B0604020202020204" pitchFamily="34" charset="0"/>
                <a:cs typeface="Arial" panose="020B0604020202020204" pitchFamily="34" charset="0"/>
              </a:defRPr>
            </a:lvl5pPr>
            <a:lvl6pPr marL="0" indent="0">
              <a:spcBef>
                <a:spcPts val="0"/>
              </a:spcBef>
              <a:spcAft>
                <a:spcPts val="1598"/>
              </a:spcAft>
              <a:buNone/>
              <a:defRPr sz="1399">
                <a:latin typeface="Arial" panose="020B0604020202020204" pitchFamily="34" charset="0"/>
                <a:cs typeface="Arial" panose="020B0604020202020204" pitchFamily="34" charset="0"/>
              </a:defRPr>
            </a:lvl6pPr>
            <a:lvl7pPr marL="0" indent="0">
              <a:spcBef>
                <a:spcPts val="0"/>
              </a:spcBef>
              <a:spcAft>
                <a:spcPts val="200"/>
              </a:spcAft>
              <a:buNone/>
              <a:defRPr sz="999">
                <a:solidFill>
                  <a:schemeClr val="bg2"/>
                </a:solidFill>
                <a:latin typeface="Arial" panose="020B0604020202020204" pitchFamily="34" charset="0"/>
                <a:cs typeface="Arial" panose="020B0604020202020204" pitchFamily="34" charset="0"/>
              </a:defRPr>
            </a:lvl7pPr>
          </a:lstStyle>
          <a:p>
            <a:pPr lvl="0"/>
            <a:r>
              <a:rPr lang="fr-FR"/>
              <a:t>TITRE principal </a:t>
            </a:r>
            <a:r>
              <a:rPr lang="fr-FR" err="1"/>
              <a:t>arial</a:t>
            </a:r>
            <a:r>
              <a:rPr lang="fr-FR"/>
              <a:t> </a:t>
            </a:r>
            <a:r>
              <a:rPr lang="fr-FR" err="1"/>
              <a:t>bold</a:t>
            </a:r>
            <a:r>
              <a:rPr lang="fr-FR"/>
              <a:t> 15 pt noir</a:t>
            </a:r>
          </a:p>
          <a:p>
            <a:pPr lvl="1"/>
            <a:r>
              <a:rPr lang="fr-FR"/>
              <a:t>TITRE principal </a:t>
            </a:r>
            <a:r>
              <a:rPr lang="fr-FR" err="1"/>
              <a:t>arial</a:t>
            </a:r>
            <a:r>
              <a:rPr lang="fr-FR"/>
              <a:t> </a:t>
            </a:r>
            <a:r>
              <a:rPr lang="fr-FR" err="1"/>
              <a:t>bold</a:t>
            </a:r>
            <a:r>
              <a:rPr lang="fr-FR"/>
              <a:t> 12 pt noir</a:t>
            </a:r>
          </a:p>
          <a:p>
            <a:pPr lvl="2"/>
            <a:r>
              <a:rPr lang="fr-FR"/>
              <a:t>TITRE principal </a:t>
            </a:r>
            <a:r>
              <a:rPr lang="fr-FR" err="1"/>
              <a:t>arial</a:t>
            </a:r>
            <a:r>
              <a:rPr lang="fr-FR"/>
              <a:t> </a:t>
            </a:r>
            <a:r>
              <a:rPr lang="fr-FR" err="1"/>
              <a:t>bold</a:t>
            </a:r>
            <a:r>
              <a:rPr lang="fr-FR"/>
              <a:t> 10pt noir</a:t>
            </a:r>
          </a:p>
          <a:p>
            <a:pPr lvl="6"/>
            <a:r>
              <a:rPr lang="fr-FR"/>
              <a:t>texte standard </a:t>
            </a:r>
            <a:r>
              <a:rPr lang="fr-FR" err="1"/>
              <a:t>arial</a:t>
            </a:r>
            <a:r>
              <a:rPr lang="fr-FR"/>
              <a:t> 10pt noir</a:t>
            </a:r>
          </a:p>
          <a:p>
            <a:pPr lvl="6"/>
            <a:r>
              <a:rPr lang="fr-FR" err="1"/>
              <a:t>Henihita</a:t>
            </a:r>
            <a:r>
              <a:rPr lang="fr-FR"/>
              <a:t> </a:t>
            </a:r>
            <a:r>
              <a:rPr lang="fr-FR" err="1"/>
              <a:t>tquatem</a:t>
            </a:r>
            <a:r>
              <a:rPr lang="fr-FR"/>
              <a:t> </a:t>
            </a:r>
            <a:r>
              <a:rPr lang="fr-FR" err="1"/>
              <a:t>eum</a:t>
            </a:r>
            <a:r>
              <a:rPr lang="fr-FR"/>
              <a:t> </a:t>
            </a:r>
            <a:r>
              <a:rPr lang="fr-FR" err="1"/>
              <a:t>repudia</a:t>
            </a:r>
            <a:r>
              <a:rPr lang="fr-FR"/>
              <a:t> </a:t>
            </a:r>
            <a:r>
              <a:rPr lang="fr-FR" err="1"/>
              <a:t>veles</a:t>
            </a:r>
            <a:r>
              <a:rPr lang="fr-FR"/>
              <a:t> et, </a:t>
            </a:r>
            <a:r>
              <a:rPr lang="fr-FR" err="1"/>
              <a:t>comnim</a:t>
            </a:r>
            <a:r>
              <a:rPr lang="fr-FR"/>
              <a:t> et lia </a:t>
            </a:r>
            <a:r>
              <a:rPr lang="fr-FR" err="1"/>
              <a:t>doluptas</a:t>
            </a:r>
            <a:r>
              <a:rPr lang="fr-FR"/>
              <a:t> </a:t>
            </a:r>
            <a:r>
              <a:rPr lang="fr-FR" err="1"/>
              <a:t>molore</a:t>
            </a:r>
            <a:r>
              <a:rPr lang="fr-FR"/>
              <a:t> </a:t>
            </a:r>
            <a:r>
              <a:rPr lang="fr-FR" err="1"/>
              <a:t>elit</a:t>
            </a:r>
            <a:r>
              <a:rPr lang="fr-FR"/>
              <a:t> </a:t>
            </a:r>
            <a:r>
              <a:rPr lang="fr-FR" err="1"/>
              <a:t>occus</a:t>
            </a:r>
            <a:r>
              <a:rPr lang="fr-FR"/>
              <a:t> </a:t>
            </a:r>
            <a:r>
              <a:rPr lang="fr-FR" err="1"/>
              <a:t>moditas</a:t>
            </a:r>
            <a:r>
              <a:rPr lang="fr-FR"/>
              <a:t> </a:t>
            </a:r>
            <a:r>
              <a:rPr lang="fr-FR" err="1"/>
              <a:t>adis</a:t>
            </a:r>
            <a:r>
              <a:rPr lang="fr-FR"/>
              <a:t> </a:t>
            </a:r>
            <a:r>
              <a:rPr lang="fr-FR" err="1"/>
              <a:t>evendae</a:t>
            </a:r>
            <a:r>
              <a:rPr lang="fr-FR"/>
              <a:t> nos </a:t>
            </a:r>
            <a:r>
              <a:rPr lang="fr-FR" err="1"/>
              <a:t>intur</a:t>
            </a:r>
            <a:r>
              <a:rPr lang="fr-FR"/>
              <a:t> mo </a:t>
            </a:r>
            <a:r>
              <a:rPr lang="fr-FR" err="1"/>
              <a:t>doluptaquas</a:t>
            </a:r>
            <a:r>
              <a:rPr lang="fr-FR"/>
              <a:t> </a:t>
            </a:r>
            <a:r>
              <a:rPr lang="fr-FR" err="1"/>
              <a:t>autectem</a:t>
            </a:r>
            <a:r>
              <a:rPr lang="fr-FR"/>
              <a:t> </a:t>
            </a:r>
            <a:r>
              <a:rPr lang="fr-FR" err="1"/>
              <a:t>haribus</a:t>
            </a:r>
            <a:r>
              <a:rPr lang="fr-FR"/>
              <a:t> </a:t>
            </a:r>
            <a:r>
              <a:rPr lang="fr-FR" err="1"/>
              <a:t>dipsa</a:t>
            </a:r>
            <a:r>
              <a:rPr lang="fr-FR"/>
              <a:t> </a:t>
            </a:r>
            <a:r>
              <a:rPr lang="fr-FR" err="1"/>
              <a:t>comnis</a:t>
            </a:r>
            <a:r>
              <a:rPr lang="fr-FR"/>
              <a:t> el </a:t>
            </a:r>
            <a:r>
              <a:rPr lang="fr-FR" err="1"/>
              <a:t>moluptatiore</a:t>
            </a:r>
            <a:r>
              <a:rPr lang="fr-FR"/>
              <a:t> cum </a:t>
            </a:r>
            <a:r>
              <a:rPr lang="fr-FR" err="1"/>
              <a:t>nihitior</a:t>
            </a:r>
            <a:r>
              <a:rPr lang="fr-FR"/>
              <a:t> </a:t>
            </a:r>
            <a:r>
              <a:rPr lang="fr-FR" err="1"/>
              <a:t>sit</a:t>
            </a:r>
            <a:r>
              <a:rPr lang="fr-FR"/>
              <a:t> </a:t>
            </a:r>
            <a:r>
              <a:rPr lang="fr-FR" err="1"/>
              <a:t>quissin</a:t>
            </a:r>
            <a:r>
              <a:rPr lang="fr-FR"/>
              <a:t>. </a:t>
            </a:r>
          </a:p>
        </p:txBody>
      </p:sp>
      <p:sp>
        <p:nvSpPr>
          <p:cNvPr id="36" name="Espace réservé du contenu 2">
            <a:extLst>
              <a:ext uri="{FF2B5EF4-FFF2-40B4-BE49-F238E27FC236}">
                <a16:creationId xmlns:a16="http://schemas.microsoft.com/office/drawing/2014/main" id="{7A75B466-4BAA-42A3-8790-DB408A7346F8}"/>
              </a:ext>
            </a:extLst>
          </p:cNvPr>
          <p:cNvSpPr>
            <a:spLocks noGrp="1"/>
          </p:cNvSpPr>
          <p:nvPr>
            <p:ph idx="13" hasCustomPrompt="1"/>
          </p:nvPr>
        </p:nvSpPr>
        <p:spPr>
          <a:xfrm>
            <a:off x="5043224" y="1259480"/>
            <a:ext cx="3780000" cy="4987382"/>
          </a:xfrm>
          <a:prstGeom prst="rect">
            <a:avLst/>
          </a:prstGeom>
        </p:spPr>
        <p:txBody>
          <a:bodyPr lIns="36000" tIns="36000" rIns="36000" bIns="36000" anchor="ctr" anchorCtr="0">
            <a:noAutofit/>
          </a:bodyPr>
          <a:lstStyle>
            <a:lvl1pPr marL="0" indent="0">
              <a:lnSpc>
                <a:spcPct val="100000"/>
              </a:lnSpc>
              <a:spcBef>
                <a:spcPts val="0"/>
              </a:spcBef>
              <a:spcAft>
                <a:spcPts val="899"/>
              </a:spcAft>
              <a:buNone/>
              <a:defRPr sz="1499" b="1">
                <a:latin typeface="Arial" panose="020B0604020202020204" pitchFamily="34" charset="0"/>
                <a:cs typeface="Arial" panose="020B0604020202020204" pitchFamily="34" charset="0"/>
              </a:defRPr>
            </a:lvl1pPr>
            <a:lvl2pPr marL="0" indent="0">
              <a:spcAft>
                <a:spcPts val="899"/>
              </a:spcAft>
              <a:buNone/>
              <a:defRPr sz="1399" b="1">
                <a:solidFill>
                  <a:schemeClr val="bg2"/>
                </a:solidFill>
                <a:latin typeface="Arial" panose="020B0604020202020204" pitchFamily="34" charset="0"/>
                <a:cs typeface="Arial" panose="020B0604020202020204" pitchFamily="34" charset="0"/>
              </a:defRPr>
            </a:lvl2pPr>
            <a:lvl3pPr marL="0" indent="0">
              <a:spcAft>
                <a:spcPts val="899"/>
              </a:spcAft>
              <a:buNone/>
              <a:defRPr sz="999" b="1">
                <a:latin typeface="Arial" panose="020B0604020202020204" pitchFamily="34" charset="0"/>
                <a:cs typeface="Arial" panose="020B0604020202020204" pitchFamily="34" charset="0"/>
              </a:defRPr>
            </a:lvl3pPr>
            <a:lvl4pPr marL="0" indent="0">
              <a:spcAft>
                <a:spcPts val="699"/>
              </a:spcAft>
              <a:buNone/>
              <a:defRPr sz="899" b="1">
                <a:latin typeface="Arial" panose="020B0604020202020204" pitchFamily="34" charset="0"/>
                <a:cs typeface="Arial" panose="020B0604020202020204" pitchFamily="34" charset="0"/>
              </a:defRPr>
            </a:lvl4pPr>
            <a:lvl5pPr marL="0" indent="0">
              <a:spcAft>
                <a:spcPts val="899"/>
              </a:spcAft>
              <a:buNone/>
              <a:defRPr sz="800" b="1">
                <a:latin typeface="Arial" panose="020B0604020202020204" pitchFamily="34" charset="0"/>
                <a:cs typeface="Arial" panose="020B0604020202020204" pitchFamily="34" charset="0"/>
              </a:defRPr>
            </a:lvl5pPr>
            <a:lvl6pPr marL="0" indent="0">
              <a:spcBef>
                <a:spcPts val="0"/>
              </a:spcBef>
              <a:spcAft>
                <a:spcPts val="1598"/>
              </a:spcAft>
              <a:buNone/>
              <a:defRPr sz="999">
                <a:solidFill>
                  <a:schemeClr val="bg2"/>
                </a:solidFill>
                <a:latin typeface="Arial" panose="020B0604020202020204" pitchFamily="34" charset="0"/>
                <a:cs typeface="Arial" panose="020B0604020202020204" pitchFamily="34" charset="0"/>
              </a:defRPr>
            </a:lvl6pPr>
            <a:lvl7pPr marL="0" indent="0">
              <a:spcBef>
                <a:spcPts val="0"/>
              </a:spcBef>
              <a:spcAft>
                <a:spcPts val="200"/>
              </a:spcAft>
              <a:buFont typeface="Arial" panose="020B0604020202020204" pitchFamily="34" charset="0"/>
              <a:buNone/>
              <a:defRPr sz="999">
                <a:solidFill>
                  <a:schemeClr val="bg2"/>
                </a:solidFill>
                <a:latin typeface="Arial" panose="020B0604020202020204" pitchFamily="34" charset="0"/>
                <a:cs typeface="Arial" panose="020B0604020202020204" pitchFamily="34" charset="0"/>
              </a:defRPr>
            </a:lvl7pPr>
            <a:lvl8pPr marL="0" indent="-71933">
              <a:spcBef>
                <a:spcPts val="0"/>
              </a:spcBef>
              <a:spcAft>
                <a:spcPts val="599"/>
              </a:spcAft>
              <a:buClr>
                <a:srgbClr val="FFD500"/>
              </a:buClr>
              <a:buFont typeface="Wingdings" panose="05000000000000000000" pitchFamily="2" charset="2"/>
              <a:buChar char="§"/>
              <a:defRPr sz="999">
                <a:solidFill>
                  <a:schemeClr val="bg2"/>
                </a:solidFill>
                <a:latin typeface="Arial" panose="020B0604020202020204" pitchFamily="34" charset="0"/>
                <a:cs typeface="Arial" panose="020B0604020202020204" pitchFamily="34" charset="0"/>
              </a:defRPr>
            </a:lvl8pPr>
          </a:lstStyle>
          <a:p>
            <a:pPr lvl="1"/>
            <a:r>
              <a:rPr lang="fr-FR"/>
              <a:t>Liste</a:t>
            </a:r>
          </a:p>
          <a:p>
            <a:pPr lvl="5"/>
            <a:r>
              <a:rPr lang="fr-FR" err="1"/>
              <a:t>Chapo</a:t>
            </a:r>
            <a:r>
              <a:rPr lang="fr-FR"/>
              <a:t> </a:t>
            </a:r>
            <a:r>
              <a:rPr lang="fr-FR" err="1"/>
              <a:t>arial</a:t>
            </a:r>
            <a:r>
              <a:rPr lang="fr-FR"/>
              <a:t> </a:t>
            </a:r>
            <a:r>
              <a:rPr lang="fr-FR" err="1"/>
              <a:t>bold</a:t>
            </a:r>
            <a:r>
              <a:rPr lang="fr-FR"/>
              <a:t> 8 pt </a:t>
            </a:r>
            <a:r>
              <a:rPr lang="fr-FR" err="1"/>
              <a:t>Voluptatusam</a:t>
            </a:r>
            <a:r>
              <a:rPr lang="fr-FR"/>
              <a:t> </a:t>
            </a:r>
            <a:r>
              <a:rPr lang="fr-FR" err="1"/>
              <a:t>conse</a:t>
            </a:r>
            <a:r>
              <a:rPr lang="fr-FR"/>
              <a:t> </a:t>
            </a:r>
            <a:r>
              <a:rPr lang="fr-FR" err="1"/>
              <a:t>parum</a:t>
            </a:r>
            <a:r>
              <a:rPr lang="fr-FR"/>
              <a:t> ut </a:t>
            </a:r>
            <a:r>
              <a:rPr lang="fr-FR" err="1"/>
              <a:t>fuga</a:t>
            </a:r>
            <a:r>
              <a:rPr lang="fr-FR"/>
              <a:t>. </a:t>
            </a:r>
            <a:r>
              <a:rPr lang="fr-FR" err="1"/>
              <a:t>Itatis</a:t>
            </a:r>
            <a:r>
              <a:rPr lang="fr-FR"/>
              <a:t> </a:t>
            </a:r>
            <a:r>
              <a:rPr lang="fr-FR" err="1"/>
              <a:t>sandis</a:t>
            </a:r>
            <a:r>
              <a:rPr lang="fr-FR"/>
              <a:t> re </a:t>
            </a:r>
            <a:r>
              <a:rPr lang="fr-FR" err="1"/>
              <a:t>pre</a:t>
            </a:r>
            <a:r>
              <a:rPr lang="fr-FR"/>
              <a:t> </a:t>
            </a:r>
            <a:r>
              <a:rPr lang="fr-FR" err="1"/>
              <a:t>eos</a:t>
            </a:r>
            <a:r>
              <a:rPr lang="fr-FR"/>
              <a:t> </a:t>
            </a:r>
            <a:r>
              <a:rPr lang="fr-FR" err="1"/>
              <a:t>aut</a:t>
            </a:r>
            <a:r>
              <a:rPr lang="fr-FR"/>
              <a:t> qui </a:t>
            </a:r>
            <a:r>
              <a:rPr lang="fr-FR" err="1"/>
              <a:t>nim</a:t>
            </a:r>
            <a:r>
              <a:rPr lang="fr-FR"/>
              <a:t> </a:t>
            </a:r>
            <a:r>
              <a:rPr lang="fr-FR" err="1"/>
              <a:t>reperum</a:t>
            </a:r>
            <a:r>
              <a:rPr lang="fr-FR"/>
              <a:t> </a:t>
            </a:r>
            <a:r>
              <a:rPr lang="fr-FR" err="1"/>
              <a:t>fugitatur</a:t>
            </a:r>
            <a:r>
              <a:rPr lang="fr-FR"/>
              <a:t> </a:t>
            </a:r>
            <a:r>
              <a:rPr lang="fr-FR" err="1"/>
              <a:t>magnimos</a:t>
            </a:r>
            <a:r>
              <a:rPr lang="fr-FR"/>
              <a:t> </a:t>
            </a:r>
            <a:r>
              <a:rPr lang="fr-FR" err="1"/>
              <a:t>restionseque</a:t>
            </a:r>
            <a:r>
              <a:rPr lang="fr-FR"/>
              <a:t> </a:t>
            </a:r>
            <a:r>
              <a:rPr lang="fr-FR" err="1"/>
              <a:t>siminciunt</a:t>
            </a:r>
            <a:r>
              <a:rPr lang="fr-FR"/>
              <a:t> </a:t>
            </a:r>
            <a:r>
              <a:rPr lang="fr-FR" err="1"/>
              <a:t>aliquodipsam</a:t>
            </a:r>
            <a:r>
              <a:rPr lang="fr-FR"/>
              <a:t> </a:t>
            </a:r>
            <a:r>
              <a:rPr lang="fr-FR" err="1"/>
              <a:t>eum</a:t>
            </a:r>
            <a:r>
              <a:rPr lang="fr-FR"/>
              <a:t> </a:t>
            </a:r>
            <a:r>
              <a:rPr lang="fr-FR" err="1"/>
              <a:t>vel</a:t>
            </a:r>
            <a:r>
              <a:rPr lang="fr-FR"/>
              <a:t> </a:t>
            </a:r>
            <a:r>
              <a:rPr lang="fr-FR" err="1"/>
              <a:t>eataspellaut</a:t>
            </a:r>
            <a:r>
              <a:rPr lang="fr-FR"/>
              <a:t> </a:t>
            </a:r>
            <a:r>
              <a:rPr lang="fr-FR" err="1"/>
              <a:t>poreicatem</a:t>
            </a:r>
            <a:r>
              <a:rPr lang="fr-FR"/>
              <a:t> </a:t>
            </a:r>
            <a:r>
              <a:rPr lang="fr-FR" err="1"/>
              <a:t>quae</a:t>
            </a:r>
            <a:r>
              <a:rPr lang="fr-FR"/>
              <a:t>. </a:t>
            </a:r>
          </a:p>
          <a:p>
            <a:pPr lvl="7"/>
            <a:r>
              <a:rPr lang="fr-FR"/>
              <a:t>texte standard </a:t>
            </a:r>
            <a:r>
              <a:rPr lang="fr-FR" err="1"/>
              <a:t>arial</a:t>
            </a:r>
            <a:r>
              <a:rPr lang="fr-FR"/>
              <a:t> 20 pt noir interlignage 36 pt</a:t>
            </a:r>
          </a:p>
          <a:p>
            <a:pPr lvl="7"/>
            <a:r>
              <a:rPr lang="fr-FR" err="1"/>
              <a:t>Comnim</a:t>
            </a:r>
            <a:r>
              <a:rPr lang="fr-FR"/>
              <a:t> et lia </a:t>
            </a:r>
            <a:r>
              <a:rPr lang="fr-FR" err="1"/>
              <a:t>doluptas</a:t>
            </a:r>
            <a:r>
              <a:rPr lang="fr-FR"/>
              <a:t> </a:t>
            </a:r>
            <a:r>
              <a:rPr lang="fr-FR" err="1"/>
              <a:t>molore</a:t>
            </a:r>
            <a:r>
              <a:rPr lang="fr-FR"/>
              <a:t> </a:t>
            </a:r>
            <a:r>
              <a:rPr lang="fr-FR" err="1"/>
              <a:t>elit</a:t>
            </a:r>
            <a:r>
              <a:rPr lang="fr-FR"/>
              <a:t> </a:t>
            </a:r>
            <a:r>
              <a:rPr lang="fr-FR" err="1"/>
              <a:t>occus</a:t>
            </a:r>
            <a:r>
              <a:rPr lang="fr-FR"/>
              <a:t> </a:t>
            </a:r>
            <a:endParaRPr lang="pt-BR"/>
          </a:p>
          <a:p>
            <a:pPr lvl="7"/>
            <a:r>
              <a:rPr lang="pt-BR"/>
              <a:t>Moditas adis evendae </a:t>
            </a:r>
          </a:p>
          <a:p>
            <a:pPr lvl="7"/>
            <a:r>
              <a:rPr lang="pt-BR"/>
              <a:t>Nos intur mo doluptaquas autectem</a:t>
            </a:r>
          </a:p>
          <a:p>
            <a:pPr lvl="1"/>
            <a:r>
              <a:rPr lang="fr-FR"/>
              <a:t>Exergue</a:t>
            </a:r>
          </a:p>
          <a:p>
            <a:pPr lvl="6"/>
            <a:r>
              <a:rPr lang="fr-FR"/>
              <a:t>texte standard </a:t>
            </a:r>
            <a:r>
              <a:rPr lang="fr-FR" err="1"/>
              <a:t>arial</a:t>
            </a:r>
            <a:r>
              <a:rPr lang="fr-FR"/>
              <a:t> 8 pt noir </a:t>
            </a:r>
            <a:r>
              <a:rPr lang="fr-FR" err="1"/>
              <a:t>Henihita</a:t>
            </a:r>
            <a:r>
              <a:rPr lang="fr-FR"/>
              <a:t> </a:t>
            </a:r>
            <a:r>
              <a:rPr lang="fr-FR" err="1"/>
              <a:t>tquatem</a:t>
            </a:r>
            <a:r>
              <a:rPr lang="fr-FR"/>
              <a:t> </a:t>
            </a:r>
            <a:r>
              <a:rPr lang="fr-FR" err="1"/>
              <a:t>eum</a:t>
            </a:r>
            <a:r>
              <a:rPr lang="fr-FR"/>
              <a:t> </a:t>
            </a:r>
            <a:r>
              <a:rPr lang="fr-FR" err="1"/>
              <a:t>repudia</a:t>
            </a:r>
            <a:r>
              <a:rPr lang="fr-FR"/>
              <a:t> </a:t>
            </a:r>
            <a:r>
              <a:rPr lang="fr-FR" err="1"/>
              <a:t>veles</a:t>
            </a:r>
            <a:r>
              <a:rPr lang="fr-FR"/>
              <a:t> et, </a:t>
            </a:r>
            <a:r>
              <a:rPr lang="fr-FR" err="1"/>
              <a:t>comnim</a:t>
            </a:r>
            <a:r>
              <a:rPr lang="fr-FR"/>
              <a:t> et </a:t>
            </a:r>
            <a:r>
              <a:rPr lang="fr-FR" err="1"/>
              <a:t>autectem</a:t>
            </a:r>
            <a:r>
              <a:rPr lang="fr-FR"/>
              <a:t> </a:t>
            </a:r>
            <a:r>
              <a:rPr lang="fr-FR" err="1"/>
              <a:t>haribus</a:t>
            </a:r>
            <a:r>
              <a:rPr lang="fr-FR"/>
              <a:t> </a:t>
            </a:r>
            <a:r>
              <a:rPr lang="fr-FR" err="1"/>
              <a:t>dipsa</a:t>
            </a:r>
            <a:endParaRPr lang="fr-FR"/>
          </a:p>
        </p:txBody>
      </p:sp>
      <p:sp>
        <p:nvSpPr>
          <p:cNvPr id="16" name="Footer Placeholder 4">
            <a:extLst>
              <a:ext uri="{FF2B5EF4-FFF2-40B4-BE49-F238E27FC236}">
                <a16:creationId xmlns:a16="http://schemas.microsoft.com/office/drawing/2014/main" id="{02F85AC0-326B-49BA-B9D5-0440DCF3DBEA}"/>
              </a:ext>
            </a:extLst>
          </p:cNvPr>
          <p:cNvSpPr>
            <a:spLocks noGrp="1"/>
          </p:cNvSpPr>
          <p:nvPr>
            <p:ph type="ftr" sz="quarter" idx="12"/>
          </p:nvPr>
        </p:nvSpPr>
        <p:spPr>
          <a:xfrm>
            <a:off x="649447" y="6447423"/>
            <a:ext cx="2496993" cy="365125"/>
          </a:xfrm>
          <a:prstGeom prst="rect">
            <a:avLst/>
          </a:prstGeom>
        </p:spPr>
        <p:txBody>
          <a:bodyPr lIns="36000" tIns="36000" rIns="36000" bIns="36000" anchor="ctr" anchorCtr="0"/>
          <a:lstStyle>
            <a:lvl1pPr algn="l">
              <a:defRPr sz="674">
                <a:solidFill>
                  <a:schemeClr val="tx1"/>
                </a:solidFill>
                <a:latin typeface="Arial" panose="020B0604020202020204" pitchFamily="34" charset="0"/>
                <a:cs typeface="Arial" panose="020B0604020202020204" pitchFamily="34" charset="0"/>
              </a:defRPr>
            </a:lvl1pPr>
          </a:lstStyle>
          <a:p>
            <a:r>
              <a:rPr lang="fr-FR"/>
              <a:t>Webinaire REE_15_11_23</a:t>
            </a:r>
          </a:p>
        </p:txBody>
      </p:sp>
      <p:cxnSp>
        <p:nvCxnSpPr>
          <p:cNvPr id="17" name="Connecteur droit 16">
            <a:extLst>
              <a:ext uri="{FF2B5EF4-FFF2-40B4-BE49-F238E27FC236}">
                <a16:creationId xmlns:a16="http://schemas.microsoft.com/office/drawing/2014/main" id="{4C1756EB-5497-4029-946A-F3E7A3BA2FB6}"/>
              </a:ext>
            </a:extLst>
          </p:cNvPr>
          <p:cNvCxnSpPr/>
          <p:nvPr userDrawn="1"/>
        </p:nvCxnSpPr>
        <p:spPr>
          <a:xfrm>
            <a:off x="627036"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FE36B387-B797-4A4A-AD08-BBDE156A99AD}"/>
              </a:ext>
            </a:extLst>
          </p:cNvPr>
          <p:cNvCxnSpPr/>
          <p:nvPr userDrawn="1"/>
        </p:nvCxnSpPr>
        <p:spPr>
          <a:xfrm>
            <a:off x="320551" y="6533296"/>
            <a:ext cx="0" cy="188180"/>
          </a:xfrm>
          <a:prstGeom prst="line">
            <a:avLst/>
          </a:prstGeom>
          <a:ln w="15875" cap="rnd">
            <a:solidFill>
              <a:srgbClr val="E3000B"/>
            </a:solidFill>
            <a:round/>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2F25F54B-46CD-488A-8EAC-52E4948D5116}"/>
              </a:ext>
            </a:extLst>
          </p:cNvPr>
          <p:cNvSpPr/>
          <p:nvPr userDrawn="1"/>
        </p:nvSpPr>
        <p:spPr>
          <a:xfrm>
            <a:off x="901774" y="2"/>
            <a:ext cx="8242227" cy="954155"/>
          </a:xfrm>
          <a:prstGeom prst="rect">
            <a:avLst/>
          </a:prstGeom>
          <a:solidFill>
            <a:srgbClr val="FFD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799"/>
          </a:p>
        </p:txBody>
      </p:sp>
      <p:sp>
        <p:nvSpPr>
          <p:cNvPr id="29" name="Titre 1">
            <a:extLst>
              <a:ext uri="{FF2B5EF4-FFF2-40B4-BE49-F238E27FC236}">
                <a16:creationId xmlns:a16="http://schemas.microsoft.com/office/drawing/2014/main" id="{FB9A9CA4-BE74-45EF-9824-BF94D5ACD4C3}"/>
              </a:ext>
            </a:extLst>
          </p:cNvPr>
          <p:cNvSpPr>
            <a:spLocks noGrp="1"/>
          </p:cNvSpPr>
          <p:nvPr>
            <p:ph type="title" hasCustomPrompt="1"/>
          </p:nvPr>
        </p:nvSpPr>
        <p:spPr>
          <a:xfrm>
            <a:off x="2476502" y="291371"/>
            <a:ext cx="6346948" cy="263756"/>
          </a:xfrm>
          <a:prstGeom prst="rect">
            <a:avLst/>
          </a:prstGeom>
        </p:spPr>
        <p:txBody>
          <a:bodyPr lIns="36000" tIns="36000" rIns="36000" bIns="36000" anchor="ctr" anchorCtr="0">
            <a:noAutofit/>
          </a:bodyPr>
          <a:lstStyle>
            <a:lvl1pPr>
              <a:defRPr sz="1399" b="1">
                <a:latin typeface="Arial" panose="020B0604020202020204" pitchFamily="34" charset="0"/>
                <a:cs typeface="Arial" panose="020B0604020202020204" pitchFamily="34" charset="0"/>
              </a:defRPr>
            </a:lvl1pPr>
          </a:lstStyle>
          <a:p>
            <a:r>
              <a:rPr lang="fr-FR"/>
              <a:t>Titre</a:t>
            </a:r>
          </a:p>
        </p:txBody>
      </p:sp>
      <p:pic>
        <p:nvPicPr>
          <p:cNvPr id="31" name="Image 30">
            <a:extLst>
              <a:ext uri="{FF2B5EF4-FFF2-40B4-BE49-F238E27FC236}">
                <a16:creationId xmlns:a16="http://schemas.microsoft.com/office/drawing/2014/main" id="{ECCE1E24-EA16-4CDF-948E-E72E553C09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0551" y="233028"/>
            <a:ext cx="409494" cy="478557"/>
          </a:xfrm>
          <a:prstGeom prst="rect">
            <a:avLst/>
          </a:prstGeom>
        </p:spPr>
      </p:pic>
      <p:pic>
        <p:nvPicPr>
          <p:cNvPr id="32" name="Image 31">
            <a:extLst>
              <a:ext uri="{FF2B5EF4-FFF2-40B4-BE49-F238E27FC236}">
                <a16:creationId xmlns:a16="http://schemas.microsoft.com/office/drawing/2014/main" id="{262301D5-085B-40D4-A6A7-AEF7607ED13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4895" y="233573"/>
            <a:ext cx="900000" cy="467860"/>
          </a:xfrm>
          <a:prstGeom prst="rect">
            <a:avLst/>
          </a:prstGeom>
        </p:spPr>
      </p:pic>
      <p:pic>
        <p:nvPicPr>
          <p:cNvPr id="33" name="Image 32">
            <a:extLst>
              <a:ext uri="{FF2B5EF4-FFF2-40B4-BE49-F238E27FC236}">
                <a16:creationId xmlns:a16="http://schemas.microsoft.com/office/drawing/2014/main" id="{6C8BAC75-732E-4AAC-A776-CA9C186C60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74210" y="2"/>
            <a:ext cx="162752" cy="954155"/>
          </a:xfrm>
          <a:prstGeom prst="rect">
            <a:avLst/>
          </a:prstGeom>
        </p:spPr>
      </p:pic>
      <p:sp>
        <p:nvSpPr>
          <p:cNvPr id="34" name="Espace réservé du texte 43">
            <a:extLst>
              <a:ext uri="{FF2B5EF4-FFF2-40B4-BE49-F238E27FC236}">
                <a16:creationId xmlns:a16="http://schemas.microsoft.com/office/drawing/2014/main" id="{30CA0B02-C01D-4BBB-B24A-4BA042A9DD96}"/>
              </a:ext>
            </a:extLst>
          </p:cNvPr>
          <p:cNvSpPr>
            <a:spLocks noGrp="1"/>
          </p:cNvSpPr>
          <p:nvPr>
            <p:ph type="body" sz="quarter" idx="14" hasCustomPrompt="1"/>
          </p:nvPr>
        </p:nvSpPr>
        <p:spPr>
          <a:xfrm>
            <a:off x="2474177" y="555019"/>
            <a:ext cx="6353986" cy="263756"/>
          </a:xfrm>
          <a:prstGeom prst="rect">
            <a:avLst/>
          </a:prstGeom>
        </p:spPr>
        <p:txBody>
          <a:bodyPr lIns="36000" tIns="36000" rIns="36000" bIns="36000" anchor="ctr" anchorCtr="0">
            <a:noAutofit/>
          </a:bodyPr>
          <a:lstStyle>
            <a:lvl1pPr marL="0" indent="0">
              <a:buNone/>
              <a:defRPr lang="fr-FR" sz="999" b="0" i="1" kern="1200" baseline="0" dirty="0">
                <a:solidFill>
                  <a:schemeClr val="bg2"/>
                </a:solidFill>
                <a:latin typeface="Arial" panose="020B0604020202020204" pitchFamily="34" charset="0"/>
                <a:ea typeface="+mn-ea"/>
                <a:cs typeface="Arial" panose="020B0604020202020204" pitchFamily="34" charset="0"/>
              </a:defRPr>
            </a:lvl1pPr>
          </a:lstStyle>
          <a:p>
            <a:pPr lvl="0"/>
            <a:r>
              <a:rPr lang="fr-FR"/>
              <a:t>Sous titre</a:t>
            </a:r>
          </a:p>
        </p:txBody>
      </p:sp>
      <p:sp>
        <p:nvSpPr>
          <p:cNvPr id="14" name="Espace réservé du numéro de diapositive 5">
            <a:extLst>
              <a:ext uri="{FF2B5EF4-FFF2-40B4-BE49-F238E27FC236}">
                <a16:creationId xmlns:a16="http://schemas.microsoft.com/office/drawing/2014/main" id="{FFF6830A-F637-44F1-A7C1-994A306426F6}"/>
              </a:ext>
            </a:extLst>
          </p:cNvPr>
          <p:cNvSpPr>
            <a:spLocks noGrp="1"/>
          </p:cNvSpPr>
          <p:nvPr>
            <p:ph type="sldNum" sz="quarter" idx="4"/>
          </p:nvPr>
        </p:nvSpPr>
        <p:spPr>
          <a:xfrm>
            <a:off x="354106" y="6448816"/>
            <a:ext cx="237600" cy="363730"/>
          </a:xfrm>
          <a:prstGeom prst="rect">
            <a:avLst/>
          </a:prstGeom>
        </p:spPr>
        <p:txBody>
          <a:bodyPr vert="horz" lIns="36000" tIns="36000" rIns="36000" bIns="36000" rtlCol="0" anchor="ctr" anchorCtr="0">
            <a:noAutofit/>
          </a:bodyPr>
          <a:lstStyle>
            <a:lvl1pPr>
              <a:defRPr lang="fr-FR" sz="680" smtClean="0">
                <a:latin typeface="Arial" panose="020B0604020202020204" pitchFamily="34" charset="0"/>
                <a:cs typeface="Arial" panose="020B0604020202020204" pitchFamily="34" charset="0"/>
              </a:defRPr>
            </a:lvl1pPr>
          </a:lstStyle>
          <a:p>
            <a:pPr defTabSz="685166">
              <a:lnSpc>
                <a:spcPct val="90000"/>
              </a:lnSpc>
              <a:spcBef>
                <a:spcPts val="749"/>
              </a:spcBef>
            </a:pPr>
            <a:fld id="{A5052DC5-C85C-404A-8C4C-AA819F32C966}" type="slidenum">
              <a:rPr lang="fr-FR" smtClean="0"/>
              <a:pPr defTabSz="685166">
                <a:lnSpc>
                  <a:spcPct val="90000"/>
                </a:lnSpc>
                <a:spcBef>
                  <a:spcPts val="749"/>
                </a:spcBef>
              </a:pPr>
              <a:t>‹N°›</a:t>
            </a:fld>
            <a:endParaRPr lang="fr-FR"/>
          </a:p>
        </p:txBody>
      </p:sp>
    </p:spTree>
    <p:extLst>
      <p:ext uri="{BB962C8B-B14F-4D97-AF65-F5344CB8AC3E}">
        <p14:creationId xmlns:p14="http://schemas.microsoft.com/office/powerpoint/2010/main" val="42155192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1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12.xml"/><Relationship Id="rId7" Type="http://schemas.openxmlformats.org/officeDocument/2006/relationships/image" Target="../media/image2.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theme" Target="../theme/theme3.xml"/><Relationship Id="rId4" Type="http://schemas.openxmlformats.org/officeDocument/2006/relationships/slideLayout" Target="../slideLayouts/slideLayout13.xml"/><Relationship Id="rId9" Type="http://schemas.openxmlformats.org/officeDocument/2006/relationships/image" Target="../media/image4.sv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27.xml"/><Relationship Id="rId7"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4.svg"/><Relationship Id="rId5" Type="http://schemas.openxmlformats.org/officeDocument/2006/relationships/slideLayout" Target="../slideLayouts/slideLayout29.xml"/><Relationship Id="rId10" Type="http://schemas.openxmlformats.org/officeDocument/2006/relationships/image" Target="../media/image10.png"/><Relationship Id="rId4" Type="http://schemas.openxmlformats.org/officeDocument/2006/relationships/slideLayout" Target="../slideLayouts/slideLayout28.xml"/><Relationship Id="rId9" Type="http://schemas.openxmlformats.org/officeDocument/2006/relationships/image" Target="../media/image2.sv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theme" Target="../theme/theme7.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8.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1.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9.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455016"/>
            <a:ext cx="7886700" cy="1325563"/>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628650" y="3482109"/>
            <a:ext cx="7886700" cy="269485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Marianne Light"/>
              </a:defRPr>
            </a:lvl1pPr>
          </a:lstStyle>
          <a:p>
            <a:fld id="{11A20161-A64A-1B4E-BB6C-EE10084B857B}" type="datetimeFigureOut">
              <a:rPr lang="fr-FR" smtClean="0"/>
              <a:pPr/>
              <a:t>01/02/2024</a:t>
            </a:fld>
            <a:endParaRPr lang="fr-F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Marianne Light"/>
              </a:defRPr>
            </a:lvl1pPr>
          </a:lstStyle>
          <a:p>
            <a:endParaRPr lang="fr-F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Marianne Light"/>
              </a:defRPr>
            </a:lvl1pPr>
          </a:lstStyle>
          <a:p>
            <a:fld id="{47DC39AD-C27C-DC4E-91E5-B139DFB1C82A}" type="slidenum">
              <a:rPr lang="fr-FR" smtClean="0"/>
              <a:pPr/>
              <a:t>‹N°›</a:t>
            </a:fld>
            <a:endParaRPr lang="fr-FR" dirty="0"/>
          </a:p>
        </p:txBody>
      </p:sp>
    </p:spTree>
    <p:extLst>
      <p:ext uri="{BB962C8B-B14F-4D97-AF65-F5344CB8AC3E}">
        <p14:creationId xmlns:p14="http://schemas.microsoft.com/office/powerpoint/2010/main" val="2092034090"/>
      </p:ext>
    </p:extLst>
  </p:cSld>
  <p:clrMap bg1="lt1" tx1="dk1" bg2="lt2" tx2="dk2" accent1="accent1" accent2="accent2" accent3="accent3" accent4="accent4" accent5="accent5" accent6="accent6" hlink="hlink" folHlink="folHlink"/>
  <p:sldLayoutIdLst>
    <p:sldLayoutId id="2147483685" r:id="rId1"/>
    <p:sldLayoutId id="2147483690" r:id="rId2"/>
    <p:sldLayoutId id="2147483687" r:id="rId3"/>
    <p:sldLayoutId id="214748368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arianne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arianne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arianne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rianne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arianne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284EDC-9601-4DAA-8F87-9E218DBE17AB}" type="datetimeFigureOut">
              <a:rPr lang="fr-FR" smtClean="0"/>
              <a:t>01/02/2024</a:t>
            </a:fld>
            <a:endParaRPr lang="fr-F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F7EF00F-4B6D-4EAB-BA7F-98A5AEEF8735}" type="slidenum">
              <a:rPr lang="fr-FR" smtClean="0"/>
              <a:t>‹N°›</a:t>
            </a:fld>
            <a:endParaRPr lang="fr-FR"/>
          </a:p>
        </p:txBody>
      </p:sp>
    </p:spTree>
    <p:extLst>
      <p:ext uri="{BB962C8B-B14F-4D97-AF65-F5344CB8AC3E}">
        <p14:creationId xmlns:p14="http://schemas.microsoft.com/office/powerpoint/2010/main" val="1220475242"/>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36000" tIns="36000" rIns="36000" bIns="36000" rtlCol="0" anchor="ctr" anchorCtr="0">
            <a:noAutofit/>
          </a:bodyPr>
          <a:lstStyle/>
          <a:p>
            <a:r>
              <a:rPr lang="fr-FR"/>
              <a:t>Modifiez le style du titre</a:t>
            </a:r>
            <a:endParaRPr lang="en-US"/>
          </a:p>
        </p:txBody>
      </p:sp>
      <p:sp>
        <p:nvSpPr>
          <p:cNvPr id="3" name="Text Placeholder 2"/>
          <p:cNvSpPr>
            <a:spLocks noGrp="1"/>
          </p:cNvSpPr>
          <p:nvPr>
            <p:ph type="body" idx="1"/>
          </p:nvPr>
        </p:nvSpPr>
        <p:spPr>
          <a:xfrm>
            <a:off x="628650" y="1825624"/>
            <a:ext cx="7886700" cy="4351339"/>
          </a:xfrm>
          <a:prstGeom prst="rect">
            <a:avLst/>
          </a:prstGeom>
        </p:spPr>
        <p:txBody>
          <a:bodyPr vert="horz" lIns="36000" tIns="36000" rIns="36000" bIns="36000" rtlCol="0" anchor="ctr" anchorCtr="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252568447"/>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Lst>
  <p:hf hdr="0" dt="0"/>
  <p:txStyles>
    <p:titleStyle>
      <a:lvl1pPr algn="l" defTabSz="685166" rtl="0" eaLnBrk="1" latinLnBrk="0" hangingPunct="1">
        <a:lnSpc>
          <a:spcPct val="90000"/>
        </a:lnSpc>
        <a:spcBef>
          <a:spcPct val="0"/>
        </a:spcBef>
        <a:buNone/>
        <a:defRPr sz="3297" kern="1200">
          <a:solidFill>
            <a:schemeClr val="tx1"/>
          </a:solidFill>
          <a:latin typeface="+mj-lt"/>
          <a:ea typeface="+mj-ea"/>
          <a:cs typeface="+mj-cs"/>
        </a:defRPr>
      </a:lvl1pPr>
    </p:titleStyle>
    <p:bodyStyle>
      <a:lvl1pPr marL="171292" indent="-171292" algn="l" defTabSz="685166" rtl="0" eaLnBrk="1" latinLnBrk="0" hangingPunct="1">
        <a:lnSpc>
          <a:spcPct val="90000"/>
        </a:lnSpc>
        <a:spcBef>
          <a:spcPts val="749"/>
        </a:spcBef>
        <a:buFont typeface="Arial" panose="020B0604020202020204" pitchFamily="34" charset="0"/>
        <a:buChar char="•"/>
        <a:defRPr sz="2098" kern="1200">
          <a:solidFill>
            <a:schemeClr val="bg2"/>
          </a:solidFill>
          <a:latin typeface="+mn-lt"/>
          <a:ea typeface="+mn-ea"/>
          <a:cs typeface="+mn-cs"/>
        </a:defRPr>
      </a:lvl1pPr>
      <a:lvl2pPr marL="513875" indent="-171292" algn="l" defTabSz="685166" rtl="0" eaLnBrk="1" latinLnBrk="0" hangingPunct="1">
        <a:lnSpc>
          <a:spcPct val="90000"/>
        </a:lnSpc>
        <a:spcBef>
          <a:spcPts val="375"/>
        </a:spcBef>
        <a:buFont typeface="Arial" panose="020B0604020202020204" pitchFamily="34" charset="0"/>
        <a:buChar char="•"/>
        <a:defRPr sz="1799" kern="1200">
          <a:solidFill>
            <a:schemeClr val="bg2"/>
          </a:solidFill>
          <a:latin typeface="+mn-lt"/>
          <a:ea typeface="+mn-ea"/>
          <a:cs typeface="+mn-cs"/>
        </a:defRPr>
      </a:lvl2pPr>
      <a:lvl3pPr marL="856457" indent="-171292" algn="l" defTabSz="685166" rtl="0" eaLnBrk="1" latinLnBrk="0" hangingPunct="1">
        <a:lnSpc>
          <a:spcPct val="90000"/>
        </a:lnSpc>
        <a:spcBef>
          <a:spcPts val="375"/>
        </a:spcBef>
        <a:buFont typeface="Arial" panose="020B0604020202020204" pitchFamily="34" charset="0"/>
        <a:buChar char="•"/>
        <a:defRPr sz="1499" kern="1200">
          <a:solidFill>
            <a:schemeClr val="bg2"/>
          </a:solidFill>
          <a:latin typeface="+mn-lt"/>
          <a:ea typeface="+mn-ea"/>
          <a:cs typeface="+mn-cs"/>
        </a:defRPr>
      </a:lvl3pPr>
      <a:lvl4pPr marL="1199040" indent="-171292" algn="l" defTabSz="685166" rtl="0" eaLnBrk="1" latinLnBrk="0" hangingPunct="1">
        <a:lnSpc>
          <a:spcPct val="90000"/>
        </a:lnSpc>
        <a:spcBef>
          <a:spcPts val="375"/>
        </a:spcBef>
        <a:buFont typeface="Arial" panose="020B0604020202020204" pitchFamily="34" charset="0"/>
        <a:buChar char="•"/>
        <a:defRPr sz="1349" kern="1200">
          <a:solidFill>
            <a:schemeClr val="bg2"/>
          </a:solidFill>
          <a:latin typeface="+mn-lt"/>
          <a:ea typeface="+mn-ea"/>
          <a:cs typeface="+mn-cs"/>
        </a:defRPr>
      </a:lvl4pPr>
      <a:lvl5pPr marL="1541623" indent="-171292" algn="l" defTabSz="685166" rtl="0" eaLnBrk="1" latinLnBrk="0" hangingPunct="1">
        <a:lnSpc>
          <a:spcPct val="90000"/>
        </a:lnSpc>
        <a:spcBef>
          <a:spcPts val="375"/>
        </a:spcBef>
        <a:buFont typeface="Arial" panose="020B0604020202020204" pitchFamily="34" charset="0"/>
        <a:buChar char="•"/>
        <a:defRPr sz="1349" kern="1200">
          <a:solidFill>
            <a:schemeClr val="bg2"/>
          </a:solidFill>
          <a:latin typeface="+mn-lt"/>
          <a:ea typeface="+mn-ea"/>
          <a:cs typeface="+mn-cs"/>
        </a:defRPr>
      </a:lvl5pPr>
      <a:lvl6pPr marL="1884206"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6788"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371"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1954"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166" rtl="0" eaLnBrk="1" latinLnBrk="0" hangingPunct="1">
        <a:defRPr sz="1349" kern="1200">
          <a:solidFill>
            <a:schemeClr val="tx1"/>
          </a:solidFill>
          <a:latin typeface="+mn-lt"/>
          <a:ea typeface="+mn-ea"/>
          <a:cs typeface="+mn-cs"/>
        </a:defRPr>
      </a:lvl1pPr>
      <a:lvl2pPr marL="342583" algn="l" defTabSz="685166" rtl="0" eaLnBrk="1" latinLnBrk="0" hangingPunct="1">
        <a:defRPr sz="1349" kern="1200">
          <a:solidFill>
            <a:schemeClr val="tx1"/>
          </a:solidFill>
          <a:latin typeface="+mn-lt"/>
          <a:ea typeface="+mn-ea"/>
          <a:cs typeface="+mn-cs"/>
        </a:defRPr>
      </a:lvl2pPr>
      <a:lvl3pPr marL="685166" algn="l" defTabSz="685166" rtl="0" eaLnBrk="1" latinLnBrk="0" hangingPunct="1">
        <a:defRPr sz="1349" kern="1200">
          <a:solidFill>
            <a:schemeClr val="tx1"/>
          </a:solidFill>
          <a:latin typeface="+mn-lt"/>
          <a:ea typeface="+mn-ea"/>
          <a:cs typeface="+mn-cs"/>
        </a:defRPr>
      </a:lvl3pPr>
      <a:lvl4pPr marL="1027748" algn="l" defTabSz="685166" rtl="0" eaLnBrk="1" latinLnBrk="0" hangingPunct="1">
        <a:defRPr sz="1349" kern="1200">
          <a:solidFill>
            <a:schemeClr val="tx1"/>
          </a:solidFill>
          <a:latin typeface="+mn-lt"/>
          <a:ea typeface="+mn-ea"/>
          <a:cs typeface="+mn-cs"/>
        </a:defRPr>
      </a:lvl4pPr>
      <a:lvl5pPr marL="1370331" algn="l" defTabSz="685166" rtl="0" eaLnBrk="1" latinLnBrk="0" hangingPunct="1">
        <a:defRPr sz="1349" kern="1200">
          <a:solidFill>
            <a:schemeClr val="tx1"/>
          </a:solidFill>
          <a:latin typeface="+mn-lt"/>
          <a:ea typeface="+mn-ea"/>
          <a:cs typeface="+mn-cs"/>
        </a:defRPr>
      </a:lvl5pPr>
      <a:lvl6pPr marL="1712914" algn="l" defTabSz="685166" rtl="0" eaLnBrk="1" latinLnBrk="0" hangingPunct="1">
        <a:defRPr sz="1349" kern="1200">
          <a:solidFill>
            <a:schemeClr val="tx1"/>
          </a:solidFill>
          <a:latin typeface="+mn-lt"/>
          <a:ea typeface="+mn-ea"/>
          <a:cs typeface="+mn-cs"/>
        </a:defRPr>
      </a:lvl6pPr>
      <a:lvl7pPr marL="2055497" algn="l" defTabSz="685166" rtl="0" eaLnBrk="1" latinLnBrk="0" hangingPunct="1">
        <a:defRPr sz="1349" kern="1200">
          <a:solidFill>
            <a:schemeClr val="tx1"/>
          </a:solidFill>
          <a:latin typeface="+mn-lt"/>
          <a:ea typeface="+mn-ea"/>
          <a:cs typeface="+mn-cs"/>
        </a:defRPr>
      </a:lvl7pPr>
      <a:lvl8pPr marL="2398080" algn="l" defTabSz="685166" rtl="0" eaLnBrk="1" latinLnBrk="0" hangingPunct="1">
        <a:defRPr sz="1349" kern="1200">
          <a:solidFill>
            <a:schemeClr val="tx1"/>
          </a:solidFill>
          <a:latin typeface="+mn-lt"/>
          <a:ea typeface="+mn-ea"/>
          <a:cs typeface="+mn-cs"/>
        </a:defRPr>
      </a:lvl8pPr>
      <a:lvl9pPr marL="2740663" algn="l" defTabSz="685166" rtl="0" eaLnBrk="1" latinLnBrk="0" hangingPunct="1">
        <a:defRPr sz="134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 name="Graphique 22">
            <a:extLst>
              <a:ext uri="{FF2B5EF4-FFF2-40B4-BE49-F238E27FC236}">
                <a16:creationId xmlns:a16="http://schemas.microsoft.com/office/drawing/2014/main" id="{76B62AE9-D176-4255-A51B-859E425E90BF}"/>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2104531" y="0"/>
            <a:ext cx="7039469" cy="990000"/>
          </a:xfrm>
          <a:prstGeom prst="rect">
            <a:avLst/>
          </a:prstGeom>
        </p:spPr>
      </p:pic>
      <p:sp>
        <p:nvSpPr>
          <p:cNvPr id="1028" name="Rectangle 53"/>
          <p:cNvSpPr>
            <a:spLocks noGrp="1" noChangeArrowheads="1"/>
          </p:cNvSpPr>
          <p:nvPr>
            <p:ph type="title"/>
          </p:nvPr>
        </p:nvSpPr>
        <p:spPr bwMode="auto">
          <a:xfrm>
            <a:off x="2394000" y="0"/>
            <a:ext cx="6750000" cy="990000"/>
          </a:xfrm>
          <a:prstGeom prst="rect">
            <a:avLst/>
          </a:prstGeom>
          <a:noFill/>
          <a:ln w="3175">
            <a:noFill/>
            <a:miter lim="800000"/>
            <a:headEnd/>
            <a:tailEnd/>
          </a:ln>
        </p:spPr>
        <p:txBody>
          <a:bodyPr vert="horz" wrap="square" lIns="36000" tIns="36000" rIns="540000" bIns="0" numCol="1" anchor="ctr" anchorCtr="0" compatLnSpc="1"/>
          <a:lstStyle/>
          <a:p>
            <a:pPr lvl="0"/>
            <a:endParaRPr lang="fr-FR"/>
          </a:p>
        </p:txBody>
      </p:sp>
      <p:pic>
        <p:nvPicPr>
          <p:cNvPr id="12" name="Graphique 11">
            <a:extLst>
              <a:ext uri="{FF2B5EF4-FFF2-40B4-BE49-F238E27FC236}">
                <a16:creationId xmlns:a16="http://schemas.microsoft.com/office/drawing/2014/main" id="{677E9CAC-DCFC-434D-B2A9-56BD774629B2}"/>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0" y="1"/>
            <a:ext cx="9153000" cy="991575"/>
          </a:xfrm>
          <a:prstGeom prst="rect">
            <a:avLst/>
          </a:prstGeom>
        </p:spPr>
      </p:pic>
      <p:sp>
        <p:nvSpPr>
          <p:cNvPr id="1026" name="Rectangle 3"/>
          <p:cNvSpPr>
            <a:spLocks noGrp="1" noChangeArrowheads="1"/>
          </p:cNvSpPr>
          <p:nvPr>
            <p:ph type="body" idx="1"/>
          </p:nvPr>
        </p:nvSpPr>
        <p:spPr bwMode="auto">
          <a:xfrm>
            <a:off x="382645" y="1334664"/>
            <a:ext cx="8347817" cy="4860000"/>
          </a:xfrm>
          <a:prstGeom prst="rect">
            <a:avLst/>
          </a:prstGeom>
          <a:noFill/>
          <a:ln w="9525">
            <a:noFill/>
            <a:miter lim="800000"/>
            <a:headEnd/>
            <a:tailEnd/>
          </a:ln>
        </p:spPr>
        <p:txBody>
          <a:bodyPr vert="horz" wrap="square" lIns="36000" tIns="36000" rIns="540000" bIns="3600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a:t>
            </a:r>
          </a:p>
          <a:p>
            <a:pPr lvl="3"/>
            <a:r>
              <a:rPr lang="fr-FR"/>
              <a:t>Quatrième niveau</a:t>
            </a:r>
          </a:p>
          <a:p>
            <a:pPr lvl="3"/>
            <a:r>
              <a:rPr lang="fr-FR"/>
              <a:t>Standard</a:t>
            </a:r>
          </a:p>
          <a:p>
            <a:pPr lvl="4"/>
            <a:r>
              <a:rPr lang="fr-FR"/>
              <a:t>Tabulation</a:t>
            </a:r>
          </a:p>
        </p:txBody>
      </p:sp>
      <p:sp>
        <p:nvSpPr>
          <p:cNvPr id="309288" name="Text Box 40"/>
          <p:cNvSpPr txBox="1">
            <a:spLocks noChangeArrowheads="1"/>
          </p:cNvSpPr>
          <p:nvPr/>
        </p:nvSpPr>
        <p:spPr bwMode="auto">
          <a:xfrm>
            <a:off x="8385435" y="6453336"/>
            <a:ext cx="360362" cy="252000"/>
          </a:xfrm>
          <a:prstGeom prst="rect">
            <a:avLst/>
          </a:prstGeom>
          <a:noFill/>
          <a:ln w="3175">
            <a:noFill/>
            <a:miter lim="800000"/>
            <a:headEnd/>
            <a:tailEnd/>
          </a:ln>
          <a:effectLst/>
        </p:spPr>
        <p:txBody>
          <a:bodyPr lIns="27000" tIns="27000" rIns="0" bIns="27000" anchor="ctr"/>
          <a:lstStyle/>
          <a:p>
            <a:pPr algn="r">
              <a:defRPr/>
            </a:pPr>
            <a:fld id="{C7365CEB-87BC-4761-9A24-C12CFCA18F53}" type="slidenum">
              <a:rPr lang="fr-FR" sz="600" b="0">
                <a:solidFill>
                  <a:schemeClr val="tx1"/>
                </a:solidFill>
                <a:latin typeface="Arial" panose="020B0604020202020204" pitchFamily="34" charset="0"/>
                <a:ea typeface="Segoe UI" panose="020B0502040204020203" pitchFamily="34" charset="0"/>
                <a:cs typeface="Arial" panose="020B0604020202020204" pitchFamily="34" charset="0"/>
              </a:rPr>
              <a:pPr algn="r">
                <a:defRPr/>
              </a:pPr>
              <a:t>‹N°›</a:t>
            </a:fld>
            <a:endParaRPr lang="fr-FR" sz="600" b="0">
              <a:solidFill>
                <a:schemeClr val="tx1"/>
              </a:solidFill>
              <a:latin typeface="Arial" panose="020B0604020202020204" pitchFamily="34" charset="0"/>
              <a:ea typeface="Segoe UI" panose="020B0502040204020203" pitchFamily="34" charset="0"/>
              <a:cs typeface="Arial" panose="020B0604020202020204" pitchFamily="34" charset="0"/>
            </a:endParaRPr>
          </a:p>
        </p:txBody>
      </p:sp>
      <p:cxnSp>
        <p:nvCxnSpPr>
          <p:cNvPr id="6" name="Connecteur droit 5">
            <a:extLst>
              <a:ext uri="{FF2B5EF4-FFF2-40B4-BE49-F238E27FC236}">
                <a16:creationId xmlns:a16="http://schemas.microsoft.com/office/drawing/2014/main" id="{A50D10C9-15F2-4498-8C89-72EFFA9D4949}"/>
              </a:ext>
            </a:extLst>
          </p:cNvPr>
          <p:cNvCxnSpPr>
            <a:cxnSpLocks/>
          </p:cNvCxnSpPr>
          <p:nvPr userDrawn="1"/>
        </p:nvCxnSpPr>
        <p:spPr bwMode="auto">
          <a:xfrm>
            <a:off x="382646" y="6381328"/>
            <a:ext cx="8761500" cy="0"/>
          </a:xfrm>
          <a:prstGeom prst="line">
            <a:avLst/>
          </a:prstGeom>
          <a:noFill/>
          <a:ln w="19050" cap="flat" cmpd="sng" algn="ctr">
            <a:solidFill>
              <a:srgbClr val="FFD500"/>
            </a:solidFill>
            <a:prstDash val="solid"/>
            <a:round/>
            <a:headEnd type="none" w="med" len="med"/>
            <a:tailEnd type="none" w="med" len="med"/>
          </a:ln>
          <a:effectLst/>
        </p:spPr>
      </p:cxnSp>
      <p:sp>
        <p:nvSpPr>
          <p:cNvPr id="28" name="Espace réservé du pied de page 4">
            <a:extLst>
              <a:ext uri="{FF2B5EF4-FFF2-40B4-BE49-F238E27FC236}">
                <a16:creationId xmlns:a16="http://schemas.microsoft.com/office/drawing/2014/main" id="{24323F82-0C85-4FAC-841D-EA4211E0FEC3}"/>
              </a:ext>
            </a:extLst>
          </p:cNvPr>
          <p:cNvSpPr>
            <a:spLocks noGrp="1"/>
          </p:cNvSpPr>
          <p:nvPr>
            <p:ph type="ftr" sz="quarter" idx="3"/>
          </p:nvPr>
        </p:nvSpPr>
        <p:spPr>
          <a:xfrm>
            <a:off x="382646" y="6453336"/>
            <a:ext cx="3780000" cy="252000"/>
          </a:xfrm>
          <a:prstGeom prst="rect">
            <a:avLst/>
          </a:prstGeom>
        </p:spPr>
        <p:txBody>
          <a:bodyPr lIns="0"/>
          <a:lstStyle>
            <a:lvl1pPr>
              <a:defRPr sz="675" b="0"/>
            </a:lvl1pPr>
          </a:lstStyle>
          <a:p>
            <a:r>
              <a:rPr lang="fr-FR"/>
              <a:t>Nom de la direction ou service / Titre présentation / Date</a:t>
            </a:r>
          </a:p>
        </p:txBody>
      </p:sp>
    </p:spTree>
    <p:extLst>
      <p:ext uri="{BB962C8B-B14F-4D97-AF65-F5344CB8AC3E}">
        <p14:creationId xmlns:p14="http://schemas.microsoft.com/office/powerpoint/2010/main" val="337287839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r" rtl="0" eaLnBrk="1" fontAlgn="base" hangingPunct="1">
        <a:spcBef>
          <a:spcPct val="0"/>
        </a:spcBef>
        <a:spcAft>
          <a:spcPct val="0"/>
        </a:spcAft>
        <a:defRPr lang="fr-FR" sz="2100" b="1" cap="none" spc="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algn="r" rtl="0" eaLnBrk="1" fontAlgn="base" hangingPunct="1">
        <a:spcBef>
          <a:spcPct val="0"/>
        </a:spcBef>
        <a:spcAft>
          <a:spcPct val="0"/>
        </a:spcAft>
        <a:defRPr sz="1500" b="1">
          <a:solidFill>
            <a:schemeClr val="tx1"/>
          </a:solidFill>
          <a:latin typeface="Verdana" pitchFamily="34" charset="0"/>
          <a:ea typeface="Arial Unicode MS" pitchFamily="34" charset="-128"/>
          <a:cs typeface="Arial Unicode MS" pitchFamily="34" charset="-128"/>
        </a:defRPr>
      </a:lvl2pPr>
      <a:lvl3pPr algn="r" rtl="0" eaLnBrk="1" fontAlgn="base" hangingPunct="1">
        <a:spcBef>
          <a:spcPct val="0"/>
        </a:spcBef>
        <a:spcAft>
          <a:spcPct val="0"/>
        </a:spcAft>
        <a:defRPr sz="1500" b="1">
          <a:solidFill>
            <a:schemeClr val="tx1"/>
          </a:solidFill>
          <a:latin typeface="Verdana" pitchFamily="34" charset="0"/>
          <a:ea typeface="Arial Unicode MS" pitchFamily="34" charset="-128"/>
          <a:cs typeface="Arial Unicode MS" pitchFamily="34" charset="-128"/>
        </a:defRPr>
      </a:lvl3pPr>
      <a:lvl4pPr algn="r" rtl="0" eaLnBrk="1" fontAlgn="base" hangingPunct="1">
        <a:spcBef>
          <a:spcPct val="0"/>
        </a:spcBef>
        <a:spcAft>
          <a:spcPct val="0"/>
        </a:spcAft>
        <a:defRPr sz="1500" b="1">
          <a:solidFill>
            <a:schemeClr val="tx1"/>
          </a:solidFill>
          <a:latin typeface="Verdana" pitchFamily="34" charset="0"/>
          <a:ea typeface="Arial Unicode MS" pitchFamily="34" charset="-128"/>
          <a:cs typeface="Arial Unicode MS" pitchFamily="34" charset="-128"/>
        </a:defRPr>
      </a:lvl4pPr>
      <a:lvl5pPr algn="r" rtl="0" eaLnBrk="1" fontAlgn="base" hangingPunct="1">
        <a:spcBef>
          <a:spcPct val="0"/>
        </a:spcBef>
        <a:spcAft>
          <a:spcPct val="0"/>
        </a:spcAft>
        <a:defRPr sz="1500" b="1">
          <a:solidFill>
            <a:schemeClr val="tx1"/>
          </a:solidFill>
          <a:latin typeface="Verdana" pitchFamily="34" charset="0"/>
          <a:ea typeface="Arial Unicode MS" pitchFamily="34" charset="-128"/>
          <a:cs typeface="Arial Unicode MS" pitchFamily="34" charset="-128"/>
        </a:defRPr>
      </a:lvl5pPr>
      <a:lvl6pPr marL="342900" algn="r" rtl="0" eaLnBrk="1" fontAlgn="base" hangingPunct="1">
        <a:spcBef>
          <a:spcPct val="0"/>
        </a:spcBef>
        <a:spcAft>
          <a:spcPct val="0"/>
        </a:spcAft>
        <a:defRPr sz="1500" b="1">
          <a:solidFill>
            <a:srgbClr val="333399"/>
          </a:solidFill>
          <a:latin typeface="Verdana" pitchFamily="34" charset="0"/>
        </a:defRPr>
      </a:lvl6pPr>
      <a:lvl7pPr marL="685800" algn="r" rtl="0" eaLnBrk="1" fontAlgn="base" hangingPunct="1">
        <a:spcBef>
          <a:spcPct val="0"/>
        </a:spcBef>
        <a:spcAft>
          <a:spcPct val="0"/>
        </a:spcAft>
        <a:defRPr sz="1500" b="1">
          <a:solidFill>
            <a:srgbClr val="333399"/>
          </a:solidFill>
          <a:latin typeface="Verdana" pitchFamily="34" charset="0"/>
        </a:defRPr>
      </a:lvl7pPr>
      <a:lvl8pPr marL="1028700" algn="r" rtl="0" eaLnBrk="1" fontAlgn="base" hangingPunct="1">
        <a:spcBef>
          <a:spcPct val="0"/>
        </a:spcBef>
        <a:spcAft>
          <a:spcPct val="0"/>
        </a:spcAft>
        <a:defRPr sz="1500" b="1">
          <a:solidFill>
            <a:srgbClr val="333399"/>
          </a:solidFill>
          <a:latin typeface="Verdana" pitchFamily="34" charset="0"/>
        </a:defRPr>
      </a:lvl8pPr>
      <a:lvl9pPr marL="1371600" algn="r" rtl="0" eaLnBrk="1" fontAlgn="base" hangingPunct="1">
        <a:spcBef>
          <a:spcPct val="0"/>
        </a:spcBef>
        <a:spcAft>
          <a:spcPct val="0"/>
        </a:spcAft>
        <a:defRPr sz="1500" b="1">
          <a:solidFill>
            <a:srgbClr val="333399"/>
          </a:solidFill>
          <a:latin typeface="Verdana" pitchFamily="34" charset="0"/>
        </a:defRPr>
      </a:lvl9pPr>
    </p:titleStyle>
    <p:bodyStyle>
      <a:lvl1pPr marL="0" indent="0" algn="l" defTabSz="269081" rtl="0" eaLnBrk="1" fontAlgn="base" hangingPunct="1">
        <a:spcBef>
          <a:spcPct val="20000"/>
        </a:spcBef>
        <a:spcAft>
          <a:spcPct val="0"/>
        </a:spcAft>
        <a:buClrTx/>
        <a:buFont typeface="Wingdings" pitchFamily="2" charset="2"/>
        <a:buNone/>
        <a:tabLst>
          <a:tab pos="2159794" algn="l"/>
          <a:tab pos="2219325" algn="dec"/>
        </a:tabLst>
        <a:defRPr lang="fr-FR" sz="1800" b="1" dirty="0">
          <a:solidFill>
            <a:schemeClr val="tx1"/>
          </a:solidFill>
          <a:latin typeface="Arial" panose="020B0604020202020204" pitchFamily="34" charset="0"/>
          <a:ea typeface="Arial" panose="020B0604020202020204" pitchFamily="34" charset="0"/>
          <a:cs typeface="Arial" panose="020B0604020202020204" pitchFamily="34" charset="0"/>
        </a:defRPr>
      </a:lvl1pPr>
      <a:lvl2pPr marL="0" indent="0" algn="l" defTabSz="336947" rtl="0" eaLnBrk="1" fontAlgn="base" hangingPunct="1">
        <a:spcBef>
          <a:spcPts val="225"/>
        </a:spcBef>
        <a:spcAft>
          <a:spcPct val="0"/>
        </a:spcAft>
        <a:buClr>
          <a:schemeClr val="accent3"/>
        </a:buClr>
        <a:buFont typeface="Wingdings" pitchFamily="2" charset="2"/>
        <a:buNone/>
        <a:tabLst>
          <a:tab pos="2220516" algn="dec"/>
        </a:tabLst>
        <a:defRPr lang="fr-FR" sz="1500" dirty="0">
          <a:solidFill>
            <a:schemeClr val="tx1"/>
          </a:solidFill>
          <a:latin typeface="Arial" panose="020B0604020202020204" pitchFamily="34" charset="0"/>
          <a:ea typeface="Arial" panose="020B0604020202020204" pitchFamily="34" charset="0"/>
          <a:cs typeface="Arial" panose="020B0604020202020204" pitchFamily="34" charset="0"/>
        </a:defRPr>
      </a:lvl2pPr>
      <a:lvl3pPr marL="0" indent="0" algn="l" defTabSz="336947" rtl="0" eaLnBrk="1" fontAlgn="base" hangingPunct="1">
        <a:spcBef>
          <a:spcPts val="225"/>
        </a:spcBef>
        <a:spcAft>
          <a:spcPct val="0"/>
        </a:spcAft>
        <a:buClr>
          <a:schemeClr val="accent3"/>
        </a:buClr>
        <a:buSzPct val="125000"/>
        <a:buFont typeface="Segoe UI" panose="020B0502040204020203" pitchFamily="34" charset="0"/>
        <a:buNone/>
        <a:tabLst>
          <a:tab pos="2220516" algn="dec"/>
        </a:tabLst>
        <a:defRPr lang="fr-FR" sz="1350" dirty="0" smtClean="0">
          <a:solidFill>
            <a:schemeClr val="tx1"/>
          </a:solidFill>
          <a:latin typeface="Arial" panose="020B0604020202020204" pitchFamily="34" charset="0"/>
          <a:ea typeface="Arial" panose="020B0604020202020204" pitchFamily="34" charset="0"/>
          <a:cs typeface="Arial" panose="020B0604020202020204" pitchFamily="34" charset="0"/>
        </a:defRPr>
      </a:lvl3pPr>
      <a:lvl4pPr marL="0" indent="0" algn="l" defTabSz="336947" rtl="0" eaLnBrk="1" fontAlgn="base" hangingPunct="1">
        <a:spcBef>
          <a:spcPts val="225"/>
        </a:spcBef>
        <a:spcAft>
          <a:spcPct val="0"/>
        </a:spcAft>
        <a:buClr>
          <a:srgbClr val="ED0379"/>
        </a:buClr>
        <a:buFont typeface="Wingdings" pitchFamily="2" charset="2"/>
        <a:buNone/>
        <a:tabLst>
          <a:tab pos="2220516" algn="dec"/>
        </a:tabLst>
        <a:defRPr lang="fr-FR" sz="1050" dirty="0" smtClean="0">
          <a:solidFill>
            <a:schemeClr val="tx1"/>
          </a:solidFill>
          <a:latin typeface="Arial" panose="020B0604020202020204" pitchFamily="34" charset="0"/>
          <a:ea typeface="Arial Unicode MS" pitchFamily="34" charset="-128"/>
          <a:cs typeface="Arial" panose="020B0604020202020204" pitchFamily="34" charset="0"/>
        </a:defRPr>
      </a:lvl4pPr>
      <a:lvl5pPr marL="135000" indent="-135000" algn="l" defTabSz="336947" rtl="0" eaLnBrk="1" fontAlgn="base" hangingPunct="1">
        <a:spcBef>
          <a:spcPts val="225"/>
        </a:spcBef>
        <a:spcAft>
          <a:spcPct val="0"/>
        </a:spcAft>
        <a:buClrTx/>
        <a:buFont typeface="Wingdings" panose="05000000000000000000" pitchFamily="2" charset="2"/>
        <a:buChar char="§"/>
        <a:tabLst>
          <a:tab pos="2220516" algn="dec"/>
        </a:tabLst>
        <a:defRPr lang="fr-FR" sz="1050" b="0" dirty="0">
          <a:solidFill>
            <a:schemeClr val="tx1"/>
          </a:solidFill>
          <a:latin typeface="Arial" panose="020B0604020202020204" pitchFamily="34" charset="0"/>
          <a:ea typeface="Arial Unicode MS" pitchFamily="34" charset="-128"/>
          <a:cs typeface="Arial" panose="020B0604020202020204" pitchFamily="34" charset="0"/>
        </a:defRPr>
      </a:lvl5pPr>
      <a:lvl6pPr marL="2426494" indent="0" algn="l" defTabSz="336947" rtl="0" eaLnBrk="1" fontAlgn="base" hangingPunct="1">
        <a:spcBef>
          <a:spcPts val="0"/>
        </a:spcBef>
        <a:spcAft>
          <a:spcPct val="0"/>
        </a:spcAft>
        <a:buNone/>
        <a:tabLst>
          <a:tab pos="2220516" algn="dec"/>
        </a:tabLst>
        <a:defRPr sz="1650">
          <a:solidFill>
            <a:schemeClr val="tx1"/>
          </a:solidFill>
          <a:latin typeface="Arial" panose="020B0604020202020204" pitchFamily="34" charset="0"/>
          <a:cs typeface="Arial" panose="020B0604020202020204" pitchFamily="34" charset="0"/>
        </a:defRPr>
      </a:lvl6pPr>
      <a:lvl7pPr marL="2940844" indent="-171450" algn="l" defTabSz="336947" rtl="0" eaLnBrk="1" fontAlgn="base" hangingPunct="1">
        <a:spcBef>
          <a:spcPct val="20000"/>
        </a:spcBef>
        <a:spcAft>
          <a:spcPct val="0"/>
        </a:spcAft>
        <a:buChar char="»"/>
        <a:tabLst>
          <a:tab pos="2220516" algn="dec"/>
        </a:tabLst>
        <a:defRPr sz="900">
          <a:solidFill>
            <a:schemeClr val="tx1"/>
          </a:solidFill>
          <a:latin typeface="Times New Roman" pitchFamily="18" charset="0"/>
        </a:defRPr>
      </a:lvl7pPr>
      <a:lvl8pPr marL="3283744" indent="-171450" algn="l" defTabSz="336947" rtl="0" eaLnBrk="1" fontAlgn="base" hangingPunct="1">
        <a:spcBef>
          <a:spcPct val="20000"/>
        </a:spcBef>
        <a:spcAft>
          <a:spcPct val="0"/>
        </a:spcAft>
        <a:buChar char="»"/>
        <a:tabLst>
          <a:tab pos="2220516" algn="dec"/>
        </a:tabLst>
        <a:defRPr sz="900">
          <a:solidFill>
            <a:schemeClr val="tx1"/>
          </a:solidFill>
          <a:latin typeface="Times New Roman" pitchFamily="18" charset="0"/>
        </a:defRPr>
      </a:lvl8pPr>
      <a:lvl9pPr marL="3626644" indent="-171450" algn="l" defTabSz="336947" rtl="0" eaLnBrk="1" fontAlgn="base" hangingPunct="1">
        <a:spcBef>
          <a:spcPct val="20000"/>
        </a:spcBef>
        <a:spcAft>
          <a:spcPct val="0"/>
        </a:spcAft>
        <a:buChar char="»"/>
        <a:tabLst>
          <a:tab pos="2220516" algn="dec"/>
        </a:tabLst>
        <a:defRPr sz="900">
          <a:solidFill>
            <a:schemeClr val="tx1"/>
          </a:solidFill>
          <a:latin typeface="Times New Roman" pitchFamily="18" charset="0"/>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2" y="365129"/>
            <a:ext cx="7886701" cy="1325563"/>
          </a:xfrm>
          <a:prstGeom prst="rect">
            <a:avLst/>
          </a:prstGeom>
        </p:spPr>
        <p:txBody>
          <a:bodyPr vert="horz" lIns="36000" tIns="36000" rIns="36000" bIns="36000" rtlCol="0" anchor="ctr" anchorCtr="0">
            <a:noAutofit/>
          </a:bodyPr>
          <a:lstStyle/>
          <a:p>
            <a:r>
              <a:rPr lang="fr-FR"/>
              <a:t>Modifiez le style du titre</a:t>
            </a:r>
            <a:endParaRPr lang="en-US"/>
          </a:p>
        </p:txBody>
      </p:sp>
      <p:sp>
        <p:nvSpPr>
          <p:cNvPr id="3" name="Text Placeholder 2"/>
          <p:cNvSpPr>
            <a:spLocks noGrp="1"/>
          </p:cNvSpPr>
          <p:nvPr>
            <p:ph type="body" idx="1"/>
          </p:nvPr>
        </p:nvSpPr>
        <p:spPr>
          <a:xfrm>
            <a:off x="628652" y="1825624"/>
            <a:ext cx="7886701" cy="4351339"/>
          </a:xfrm>
          <a:prstGeom prst="rect">
            <a:avLst/>
          </a:prstGeom>
        </p:spPr>
        <p:txBody>
          <a:bodyPr vert="horz" lIns="36000" tIns="36000" rIns="36000" bIns="36000" rtlCol="0" anchor="ctr" anchorCtr="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4069323939"/>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hf hdr="0" dt="0"/>
  <p:txStyles>
    <p:titleStyle>
      <a:lvl1pPr algn="l" defTabSz="913532"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83" indent="-228383" algn="l" defTabSz="913532" rtl="0" eaLnBrk="1" latinLnBrk="0" hangingPunct="1">
        <a:lnSpc>
          <a:spcPct val="90000"/>
        </a:lnSpc>
        <a:spcBef>
          <a:spcPts val="999"/>
        </a:spcBef>
        <a:buFont typeface="Arial" panose="020B0604020202020204" pitchFamily="34" charset="0"/>
        <a:buChar char="•"/>
        <a:defRPr sz="2798" kern="1200">
          <a:solidFill>
            <a:schemeClr val="tx1"/>
          </a:solidFill>
          <a:latin typeface="+mn-lt"/>
          <a:ea typeface="+mn-ea"/>
          <a:cs typeface="+mn-cs"/>
        </a:defRPr>
      </a:lvl1pPr>
      <a:lvl2pPr marL="685149" indent="-228383" algn="l" defTabSz="913532"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914" indent="-228383" algn="l" defTabSz="913532"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80"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5446"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2211"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68977"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5742"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2509" indent="-228383" algn="l" defTabSz="913532"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3532" rtl="0" eaLnBrk="1" latinLnBrk="0" hangingPunct="1">
        <a:defRPr sz="1799" kern="1200">
          <a:solidFill>
            <a:schemeClr val="tx1"/>
          </a:solidFill>
          <a:latin typeface="+mn-lt"/>
          <a:ea typeface="+mn-ea"/>
          <a:cs typeface="+mn-cs"/>
        </a:defRPr>
      </a:lvl1pPr>
      <a:lvl2pPr marL="456766" algn="l" defTabSz="913532" rtl="0" eaLnBrk="1" latinLnBrk="0" hangingPunct="1">
        <a:defRPr sz="1799" kern="1200">
          <a:solidFill>
            <a:schemeClr val="tx1"/>
          </a:solidFill>
          <a:latin typeface="+mn-lt"/>
          <a:ea typeface="+mn-ea"/>
          <a:cs typeface="+mn-cs"/>
        </a:defRPr>
      </a:lvl2pPr>
      <a:lvl3pPr marL="913532" algn="l" defTabSz="913532" rtl="0" eaLnBrk="1" latinLnBrk="0" hangingPunct="1">
        <a:defRPr sz="1799" kern="1200">
          <a:solidFill>
            <a:schemeClr val="tx1"/>
          </a:solidFill>
          <a:latin typeface="+mn-lt"/>
          <a:ea typeface="+mn-ea"/>
          <a:cs typeface="+mn-cs"/>
        </a:defRPr>
      </a:lvl3pPr>
      <a:lvl4pPr marL="1370297" algn="l" defTabSz="913532" rtl="0" eaLnBrk="1" latinLnBrk="0" hangingPunct="1">
        <a:defRPr sz="1799" kern="1200">
          <a:solidFill>
            <a:schemeClr val="tx1"/>
          </a:solidFill>
          <a:latin typeface="+mn-lt"/>
          <a:ea typeface="+mn-ea"/>
          <a:cs typeface="+mn-cs"/>
        </a:defRPr>
      </a:lvl4pPr>
      <a:lvl5pPr marL="1827062" algn="l" defTabSz="913532" rtl="0" eaLnBrk="1" latinLnBrk="0" hangingPunct="1">
        <a:defRPr sz="1799" kern="1200">
          <a:solidFill>
            <a:schemeClr val="tx1"/>
          </a:solidFill>
          <a:latin typeface="+mn-lt"/>
          <a:ea typeface="+mn-ea"/>
          <a:cs typeface="+mn-cs"/>
        </a:defRPr>
      </a:lvl5pPr>
      <a:lvl6pPr marL="2283829" algn="l" defTabSz="913532" rtl="0" eaLnBrk="1" latinLnBrk="0" hangingPunct="1">
        <a:defRPr sz="1799" kern="1200">
          <a:solidFill>
            <a:schemeClr val="tx1"/>
          </a:solidFill>
          <a:latin typeface="+mn-lt"/>
          <a:ea typeface="+mn-ea"/>
          <a:cs typeface="+mn-cs"/>
        </a:defRPr>
      </a:lvl6pPr>
      <a:lvl7pPr marL="2740594" algn="l" defTabSz="913532" rtl="0" eaLnBrk="1" latinLnBrk="0" hangingPunct="1">
        <a:defRPr sz="1799" kern="1200">
          <a:solidFill>
            <a:schemeClr val="tx1"/>
          </a:solidFill>
          <a:latin typeface="+mn-lt"/>
          <a:ea typeface="+mn-ea"/>
          <a:cs typeface="+mn-cs"/>
        </a:defRPr>
      </a:lvl7pPr>
      <a:lvl8pPr marL="3197360" algn="l" defTabSz="913532" rtl="0" eaLnBrk="1" latinLnBrk="0" hangingPunct="1">
        <a:defRPr sz="1799" kern="1200">
          <a:solidFill>
            <a:schemeClr val="tx1"/>
          </a:solidFill>
          <a:latin typeface="+mn-lt"/>
          <a:ea typeface="+mn-ea"/>
          <a:cs typeface="+mn-cs"/>
        </a:defRPr>
      </a:lvl8pPr>
      <a:lvl9pPr marL="3654126" algn="l" defTabSz="913532"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36000" tIns="36000" rIns="36000" bIns="36000" rtlCol="0" anchor="ctr" anchorCtr="0">
            <a:noAutofit/>
          </a:bodyPr>
          <a:lstStyle/>
          <a:p>
            <a:r>
              <a:rPr lang="fr-FR"/>
              <a:t>Modifiez le style du titre</a:t>
            </a:r>
            <a:endParaRPr lang="en-US"/>
          </a:p>
        </p:txBody>
      </p:sp>
      <p:sp>
        <p:nvSpPr>
          <p:cNvPr id="3" name="Text Placeholder 2"/>
          <p:cNvSpPr>
            <a:spLocks noGrp="1"/>
          </p:cNvSpPr>
          <p:nvPr>
            <p:ph type="body" idx="1"/>
          </p:nvPr>
        </p:nvSpPr>
        <p:spPr>
          <a:xfrm>
            <a:off x="628650" y="1825624"/>
            <a:ext cx="7886700" cy="4351339"/>
          </a:xfrm>
          <a:prstGeom prst="rect">
            <a:avLst/>
          </a:prstGeom>
        </p:spPr>
        <p:txBody>
          <a:bodyPr vert="horz" lIns="36000" tIns="36000" rIns="36000" bIns="36000" rtlCol="0" anchor="ctr" anchorCtr="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23922633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Lst>
  <p:hf hdr="0" dt="0"/>
  <p:txStyles>
    <p:titleStyle>
      <a:lvl1pPr algn="l" defTabSz="685166" rtl="0" eaLnBrk="1" latinLnBrk="0" hangingPunct="1">
        <a:lnSpc>
          <a:spcPct val="90000"/>
        </a:lnSpc>
        <a:spcBef>
          <a:spcPct val="0"/>
        </a:spcBef>
        <a:buNone/>
        <a:defRPr sz="3297" kern="1200">
          <a:solidFill>
            <a:schemeClr val="tx1"/>
          </a:solidFill>
          <a:latin typeface="+mj-lt"/>
          <a:ea typeface="+mj-ea"/>
          <a:cs typeface="+mj-cs"/>
        </a:defRPr>
      </a:lvl1pPr>
    </p:titleStyle>
    <p:bodyStyle>
      <a:lvl1pPr marL="171292" indent="-171292" algn="l" defTabSz="685166" rtl="0" eaLnBrk="1" latinLnBrk="0" hangingPunct="1">
        <a:lnSpc>
          <a:spcPct val="90000"/>
        </a:lnSpc>
        <a:spcBef>
          <a:spcPts val="749"/>
        </a:spcBef>
        <a:buFont typeface="Arial" panose="020B0604020202020204" pitchFamily="34" charset="0"/>
        <a:buChar char="•"/>
        <a:defRPr sz="2098" kern="1200">
          <a:solidFill>
            <a:schemeClr val="bg2"/>
          </a:solidFill>
          <a:latin typeface="+mn-lt"/>
          <a:ea typeface="+mn-ea"/>
          <a:cs typeface="+mn-cs"/>
        </a:defRPr>
      </a:lvl1pPr>
      <a:lvl2pPr marL="513875" indent="-171292" algn="l" defTabSz="685166" rtl="0" eaLnBrk="1" latinLnBrk="0" hangingPunct="1">
        <a:lnSpc>
          <a:spcPct val="90000"/>
        </a:lnSpc>
        <a:spcBef>
          <a:spcPts val="375"/>
        </a:spcBef>
        <a:buFont typeface="Arial" panose="020B0604020202020204" pitchFamily="34" charset="0"/>
        <a:buChar char="•"/>
        <a:defRPr sz="1799" kern="1200">
          <a:solidFill>
            <a:schemeClr val="bg2"/>
          </a:solidFill>
          <a:latin typeface="+mn-lt"/>
          <a:ea typeface="+mn-ea"/>
          <a:cs typeface="+mn-cs"/>
        </a:defRPr>
      </a:lvl2pPr>
      <a:lvl3pPr marL="856457" indent="-171292" algn="l" defTabSz="685166" rtl="0" eaLnBrk="1" latinLnBrk="0" hangingPunct="1">
        <a:lnSpc>
          <a:spcPct val="90000"/>
        </a:lnSpc>
        <a:spcBef>
          <a:spcPts val="375"/>
        </a:spcBef>
        <a:buFont typeface="Arial" panose="020B0604020202020204" pitchFamily="34" charset="0"/>
        <a:buChar char="•"/>
        <a:defRPr sz="1499" kern="1200">
          <a:solidFill>
            <a:schemeClr val="bg2"/>
          </a:solidFill>
          <a:latin typeface="+mn-lt"/>
          <a:ea typeface="+mn-ea"/>
          <a:cs typeface="+mn-cs"/>
        </a:defRPr>
      </a:lvl3pPr>
      <a:lvl4pPr marL="1199040" indent="-171292" algn="l" defTabSz="685166" rtl="0" eaLnBrk="1" latinLnBrk="0" hangingPunct="1">
        <a:lnSpc>
          <a:spcPct val="90000"/>
        </a:lnSpc>
        <a:spcBef>
          <a:spcPts val="375"/>
        </a:spcBef>
        <a:buFont typeface="Arial" panose="020B0604020202020204" pitchFamily="34" charset="0"/>
        <a:buChar char="•"/>
        <a:defRPr sz="1349" kern="1200">
          <a:solidFill>
            <a:schemeClr val="bg2"/>
          </a:solidFill>
          <a:latin typeface="+mn-lt"/>
          <a:ea typeface="+mn-ea"/>
          <a:cs typeface="+mn-cs"/>
        </a:defRPr>
      </a:lvl4pPr>
      <a:lvl5pPr marL="1541623" indent="-171292" algn="l" defTabSz="685166" rtl="0" eaLnBrk="1" latinLnBrk="0" hangingPunct="1">
        <a:lnSpc>
          <a:spcPct val="90000"/>
        </a:lnSpc>
        <a:spcBef>
          <a:spcPts val="375"/>
        </a:spcBef>
        <a:buFont typeface="Arial" panose="020B0604020202020204" pitchFamily="34" charset="0"/>
        <a:buChar char="•"/>
        <a:defRPr sz="1349" kern="1200">
          <a:solidFill>
            <a:schemeClr val="bg2"/>
          </a:solidFill>
          <a:latin typeface="+mn-lt"/>
          <a:ea typeface="+mn-ea"/>
          <a:cs typeface="+mn-cs"/>
        </a:defRPr>
      </a:lvl5pPr>
      <a:lvl6pPr marL="1884206"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6788"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371"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1954"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166" rtl="0" eaLnBrk="1" latinLnBrk="0" hangingPunct="1">
        <a:defRPr sz="1349" kern="1200">
          <a:solidFill>
            <a:schemeClr val="tx1"/>
          </a:solidFill>
          <a:latin typeface="+mn-lt"/>
          <a:ea typeface="+mn-ea"/>
          <a:cs typeface="+mn-cs"/>
        </a:defRPr>
      </a:lvl1pPr>
      <a:lvl2pPr marL="342583" algn="l" defTabSz="685166" rtl="0" eaLnBrk="1" latinLnBrk="0" hangingPunct="1">
        <a:defRPr sz="1349" kern="1200">
          <a:solidFill>
            <a:schemeClr val="tx1"/>
          </a:solidFill>
          <a:latin typeface="+mn-lt"/>
          <a:ea typeface="+mn-ea"/>
          <a:cs typeface="+mn-cs"/>
        </a:defRPr>
      </a:lvl2pPr>
      <a:lvl3pPr marL="685166" algn="l" defTabSz="685166" rtl="0" eaLnBrk="1" latinLnBrk="0" hangingPunct="1">
        <a:defRPr sz="1349" kern="1200">
          <a:solidFill>
            <a:schemeClr val="tx1"/>
          </a:solidFill>
          <a:latin typeface="+mn-lt"/>
          <a:ea typeface="+mn-ea"/>
          <a:cs typeface="+mn-cs"/>
        </a:defRPr>
      </a:lvl3pPr>
      <a:lvl4pPr marL="1027748" algn="l" defTabSz="685166" rtl="0" eaLnBrk="1" latinLnBrk="0" hangingPunct="1">
        <a:defRPr sz="1349" kern="1200">
          <a:solidFill>
            <a:schemeClr val="tx1"/>
          </a:solidFill>
          <a:latin typeface="+mn-lt"/>
          <a:ea typeface="+mn-ea"/>
          <a:cs typeface="+mn-cs"/>
        </a:defRPr>
      </a:lvl4pPr>
      <a:lvl5pPr marL="1370331" algn="l" defTabSz="685166" rtl="0" eaLnBrk="1" latinLnBrk="0" hangingPunct="1">
        <a:defRPr sz="1349" kern="1200">
          <a:solidFill>
            <a:schemeClr val="tx1"/>
          </a:solidFill>
          <a:latin typeface="+mn-lt"/>
          <a:ea typeface="+mn-ea"/>
          <a:cs typeface="+mn-cs"/>
        </a:defRPr>
      </a:lvl5pPr>
      <a:lvl6pPr marL="1712914" algn="l" defTabSz="685166" rtl="0" eaLnBrk="1" latinLnBrk="0" hangingPunct="1">
        <a:defRPr sz="1349" kern="1200">
          <a:solidFill>
            <a:schemeClr val="tx1"/>
          </a:solidFill>
          <a:latin typeface="+mn-lt"/>
          <a:ea typeface="+mn-ea"/>
          <a:cs typeface="+mn-cs"/>
        </a:defRPr>
      </a:lvl6pPr>
      <a:lvl7pPr marL="2055497" algn="l" defTabSz="685166" rtl="0" eaLnBrk="1" latinLnBrk="0" hangingPunct="1">
        <a:defRPr sz="1349" kern="1200">
          <a:solidFill>
            <a:schemeClr val="tx1"/>
          </a:solidFill>
          <a:latin typeface="+mn-lt"/>
          <a:ea typeface="+mn-ea"/>
          <a:cs typeface="+mn-cs"/>
        </a:defRPr>
      </a:lvl7pPr>
      <a:lvl8pPr marL="2398080" algn="l" defTabSz="685166" rtl="0" eaLnBrk="1" latinLnBrk="0" hangingPunct="1">
        <a:defRPr sz="1349" kern="1200">
          <a:solidFill>
            <a:schemeClr val="tx1"/>
          </a:solidFill>
          <a:latin typeface="+mn-lt"/>
          <a:ea typeface="+mn-ea"/>
          <a:cs typeface="+mn-cs"/>
        </a:defRPr>
      </a:lvl8pPr>
      <a:lvl9pPr marL="2740663" algn="l" defTabSz="685166" rtl="0" eaLnBrk="1" latinLnBrk="0" hangingPunct="1">
        <a:defRPr sz="134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3" name="Graphique 22">
            <a:extLst>
              <a:ext uri="{FF2B5EF4-FFF2-40B4-BE49-F238E27FC236}">
                <a16:creationId xmlns:a16="http://schemas.microsoft.com/office/drawing/2014/main" id="{76B62AE9-D176-4255-A51B-859E425E90BF}"/>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tretch>
            <a:fillRect/>
          </a:stretch>
        </p:blipFill>
        <p:spPr>
          <a:xfrm>
            <a:off x="2104531" y="0"/>
            <a:ext cx="7039469" cy="990000"/>
          </a:xfrm>
          <a:prstGeom prst="rect">
            <a:avLst/>
          </a:prstGeom>
        </p:spPr>
      </p:pic>
      <p:sp>
        <p:nvSpPr>
          <p:cNvPr id="1028" name="Rectangle 53"/>
          <p:cNvSpPr>
            <a:spLocks noGrp="1" noChangeArrowheads="1"/>
          </p:cNvSpPr>
          <p:nvPr>
            <p:ph type="title"/>
          </p:nvPr>
        </p:nvSpPr>
        <p:spPr bwMode="auto">
          <a:xfrm>
            <a:off x="2394000" y="0"/>
            <a:ext cx="6750000" cy="990000"/>
          </a:xfrm>
          <a:prstGeom prst="rect">
            <a:avLst/>
          </a:prstGeom>
          <a:noFill/>
          <a:ln w="3175">
            <a:noFill/>
            <a:miter lim="800000"/>
            <a:headEnd/>
            <a:tailEnd/>
          </a:ln>
        </p:spPr>
        <p:txBody>
          <a:bodyPr vert="horz" wrap="square" lIns="36000" tIns="36000" rIns="540000" bIns="0" numCol="1" anchor="ctr" anchorCtr="0" compatLnSpc="1"/>
          <a:lstStyle/>
          <a:p>
            <a:pPr lvl="0"/>
            <a:endParaRPr lang="fr-FR"/>
          </a:p>
        </p:txBody>
      </p:sp>
      <p:pic>
        <p:nvPicPr>
          <p:cNvPr id="12" name="Graphique 11">
            <a:extLst>
              <a:ext uri="{FF2B5EF4-FFF2-40B4-BE49-F238E27FC236}">
                <a16:creationId xmlns:a16="http://schemas.microsoft.com/office/drawing/2014/main" id="{677E9CAC-DCFC-434D-B2A9-56BD774629B2}"/>
              </a:ext>
            </a:extLst>
          </p:cNvPr>
          <p:cNvPicPr>
            <a:picLocks noChangeAspect="1"/>
          </p:cNvPicPr>
          <p:nvPr userDrawn="1"/>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0" y="1"/>
            <a:ext cx="9153000" cy="991575"/>
          </a:xfrm>
          <a:prstGeom prst="rect">
            <a:avLst/>
          </a:prstGeom>
        </p:spPr>
      </p:pic>
      <p:sp>
        <p:nvSpPr>
          <p:cNvPr id="1026" name="Rectangle 3"/>
          <p:cNvSpPr>
            <a:spLocks noGrp="1" noChangeArrowheads="1"/>
          </p:cNvSpPr>
          <p:nvPr>
            <p:ph type="body" idx="1"/>
          </p:nvPr>
        </p:nvSpPr>
        <p:spPr bwMode="auto">
          <a:xfrm>
            <a:off x="382645" y="1334664"/>
            <a:ext cx="8347817" cy="4860000"/>
          </a:xfrm>
          <a:prstGeom prst="rect">
            <a:avLst/>
          </a:prstGeom>
          <a:noFill/>
          <a:ln w="9525">
            <a:noFill/>
            <a:miter lim="800000"/>
            <a:headEnd/>
            <a:tailEnd/>
          </a:ln>
        </p:spPr>
        <p:txBody>
          <a:bodyPr vert="horz" wrap="square" lIns="36000" tIns="36000" rIns="540000" bIns="3600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a:t>
            </a:r>
          </a:p>
          <a:p>
            <a:pPr lvl="3"/>
            <a:r>
              <a:rPr lang="fr-FR"/>
              <a:t>Quatrième niveau</a:t>
            </a:r>
          </a:p>
          <a:p>
            <a:pPr lvl="3"/>
            <a:r>
              <a:rPr lang="fr-FR"/>
              <a:t>Standard</a:t>
            </a:r>
          </a:p>
          <a:p>
            <a:pPr lvl="4"/>
            <a:r>
              <a:rPr lang="fr-FR"/>
              <a:t>Tabulation</a:t>
            </a:r>
          </a:p>
        </p:txBody>
      </p:sp>
      <p:sp>
        <p:nvSpPr>
          <p:cNvPr id="309288" name="Text Box 40"/>
          <p:cNvSpPr txBox="1">
            <a:spLocks noChangeArrowheads="1"/>
          </p:cNvSpPr>
          <p:nvPr/>
        </p:nvSpPr>
        <p:spPr bwMode="auto">
          <a:xfrm>
            <a:off x="8385435" y="6453336"/>
            <a:ext cx="360362" cy="252000"/>
          </a:xfrm>
          <a:prstGeom prst="rect">
            <a:avLst/>
          </a:prstGeom>
          <a:noFill/>
          <a:ln w="3175">
            <a:noFill/>
            <a:miter lim="800000"/>
            <a:headEnd/>
            <a:tailEnd/>
          </a:ln>
          <a:effectLst/>
        </p:spPr>
        <p:txBody>
          <a:bodyPr lIns="27000" tIns="27000" rIns="0" bIns="27000" anchor="ctr"/>
          <a:lstStyle/>
          <a:p>
            <a:pPr algn="r">
              <a:defRPr/>
            </a:pPr>
            <a:fld id="{C7365CEB-87BC-4761-9A24-C12CFCA18F53}" type="slidenum">
              <a:rPr lang="fr-FR" sz="600" b="0">
                <a:solidFill>
                  <a:schemeClr val="tx1"/>
                </a:solidFill>
                <a:latin typeface="Arial" panose="020B0604020202020204" pitchFamily="34" charset="0"/>
                <a:ea typeface="Segoe UI" panose="020B0502040204020203" pitchFamily="34" charset="0"/>
                <a:cs typeface="Arial" panose="020B0604020202020204" pitchFamily="34" charset="0"/>
              </a:rPr>
              <a:pPr algn="r">
                <a:defRPr/>
              </a:pPr>
              <a:t>‹N°›</a:t>
            </a:fld>
            <a:endParaRPr lang="fr-FR" sz="600" b="0">
              <a:solidFill>
                <a:schemeClr val="tx1"/>
              </a:solidFill>
              <a:latin typeface="Arial" panose="020B0604020202020204" pitchFamily="34" charset="0"/>
              <a:ea typeface="Segoe UI" panose="020B0502040204020203" pitchFamily="34" charset="0"/>
              <a:cs typeface="Arial" panose="020B0604020202020204" pitchFamily="34" charset="0"/>
            </a:endParaRPr>
          </a:p>
        </p:txBody>
      </p:sp>
      <p:cxnSp>
        <p:nvCxnSpPr>
          <p:cNvPr id="6" name="Connecteur droit 5">
            <a:extLst>
              <a:ext uri="{FF2B5EF4-FFF2-40B4-BE49-F238E27FC236}">
                <a16:creationId xmlns:a16="http://schemas.microsoft.com/office/drawing/2014/main" id="{A50D10C9-15F2-4498-8C89-72EFFA9D4949}"/>
              </a:ext>
            </a:extLst>
          </p:cNvPr>
          <p:cNvCxnSpPr>
            <a:cxnSpLocks/>
          </p:cNvCxnSpPr>
          <p:nvPr userDrawn="1"/>
        </p:nvCxnSpPr>
        <p:spPr bwMode="auto">
          <a:xfrm>
            <a:off x="382646" y="6381328"/>
            <a:ext cx="8761500" cy="0"/>
          </a:xfrm>
          <a:prstGeom prst="line">
            <a:avLst/>
          </a:prstGeom>
          <a:noFill/>
          <a:ln w="19050" cap="flat" cmpd="sng" algn="ctr">
            <a:solidFill>
              <a:srgbClr val="FFD500"/>
            </a:solidFill>
            <a:prstDash val="solid"/>
            <a:round/>
            <a:headEnd type="none" w="med" len="med"/>
            <a:tailEnd type="none" w="med" len="med"/>
          </a:ln>
          <a:effectLst/>
        </p:spPr>
      </p:cxnSp>
      <p:sp>
        <p:nvSpPr>
          <p:cNvPr id="28" name="Espace réservé du pied de page 4">
            <a:extLst>
              <a:ext uri="{FF2B5EF4-FFF2-40B4-BE49-F238E27FC236}">
                <a16:creationId xmlns:a16="http://schemas.microsoft.com/office/drawing/2014/main" id="{24323F82-0C85-4FAC-841D-EA4211E0FEC3}"/>
              </a:ext>
            </a:extLst>
          </p:cNvPr>
          <p:cNvSpPr>
            <a:spLocks noGrp="1"/>
          </p:cNvSpPr>
          <p:nvPr>
            <p:ph type="ftr" sz="quarter" idx="3"/>
          </p:nvPr>
        </p:nvSpPr>
        <p:spPr>
          <a:xfrm>
            <a:off x="382646" y="6453336"/>
            <a:ext cx="3780000" cy="252000"/>
          </a:xfrm>
          <a:prstGeom prst="rect">
            <a:avLst/>
          </a:prstGeom>
        </p:spPr>
        <p:txBody>
          <a:bodyPr lIns="0"/>
          <a:lstStyle>
            <a:lvl1pPr>
              <a:defRPr sz="675" b="0"/>
            </a:lvl1pPr>
          </a:lstStyle>
          <a:p>
            <a:r>
              <a:rPr lang="fr-FR"/>
              <a:t>O_AVENIR(s)_Prèsentation conférence des recteurs_220106</a:t>
            </a:r>
          </a:p>
        </p:txBody>
      </p:sp>
    </p:spTree>
    <p:extLst>
      <p:ext uri="{BB962C8B-B14F-4D97-AF65-F5344CB8AC3E}">
        <p14:creationId xmlns:p14="http://schemas.microsoft.com/office/powerpoint/2010/main" val="138861620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r" rtl="0" eaLnBrk="1" fontAlgn="base" hangingPunct="1">
        <a:spcBef>
          <a:spcPct val="0"/>
        </a:spcBef>
        <a:spcAft>
          <a:spcPct val="0"/>
        </a:spcAft>
        <a:defRPr lang="fr-FR" sz="1800" b="1" cap="none" spc="0" baseline="0" dirty="0" smtClean="0">
          <a:ln>
            <a:noFill/>
          </a:ln>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algn="r" rtl="0" eaLnBrk="1" fontAlgn="base" hangingPunct="1">
        <a:spcBef>
          <a:spcPct val="0"/>
        </a:spcBef>
        <a:spcAft>
          <a:spcPct val="0"/>
        </a:spcAft>
        <a:defRPr sz="1500" b="1">
          <a:solidFill>
            <a:schemeClr val="tx1"/>
          </a:solidFill>
          <a:latin typeface="Verdana" pitchFamily="34" charset="0"/>
          <a:ea typeface="Arial Unicode MS" pitchFamily="34" charset="-128"/>
          <a:cs typeface="Arial Unicode MS" pitchFamily="34" charset="-128"/>
        </a:defRPr>
      </a:lvl2pPr>
      <a:lvl3pPr algn="r" rtl="0" eaLnBrk="1" fontAlgn="base" hangingPunct="1">
        <a:spcBef>
          <a:spcPct val="0"/>
        </a:spcBef>
        <a:spcAft>
          <a:spcPct val="0"/>
        </a:spcAft>
        <a:defRPr sz="1500" b="1">
          <a:solidFill>
            <a:schemeClr val="tx1"/>
          </a:solidFill>
          <a:latin typeface="Verdana" pitchFamily="34" charset="0"/>
          <a:ea typeface="Arial Unicode MS" pitchFamily="34" charset="-128"/>
          <a:cs typeface="Arial Unicode MS" pitchFamily="34" charset="-128"/>
        </a:defRPr>
      </a:lvl3pPr>
      <a:lvl4pPr algn="r" rtl="0" eaLnBrk="1" fontAlgn="base" hangingPunct="1">
        <a:spcBef>
          <a:spcPct val="0"/>
        </a:spcBef>
        <a:spcAft>
          <a:spcPct val="0"/>
        </a:spcAft>
        <a:defRPr sz="1500" b="1">
          <a:solidFill>
            <a:schemeClr val="tx1"/>
          </a:solidFill>
          <a:latin typeface="Verdana" pitchFamily="34" charset="0"/>
          <a:ea typeface="Arial Unicode MS" pitchFamily="34" charset="-128"/>
          <a:cs typeface="Arial Unicode MS" pitchFamily="34" charset="-128"/>
        </a:defRPr>
      </a:lvl4pPr>
      <a:lvl5pPr algn="r" rtl="0" eaLnBrk="1" fontAlgn="base" hangingPunct="1">
        <a:spcBef>
          <a:spcPct val="0"/>
        </a:spcBef>
        <a:spcAft>
          <a:spcPct val="0"/>
        </a:spcAft>
        <a:defRPr sz="1500" b="1">
          <a:solidFill>
            <a:schemeClr val="tx1"/>
          </a:solidFill>
          <a:latin typeface="Verdana" pitchFamily="34" charset="0"/>
          <a:ea typeface="Arial Unicode MS" pitchFamily="34" charset="-128"/>
          <a:cs typeface="Arial Unicode MS" pitchFamily="34" charset="-128"/>
        </a:defRPr>
      </a:lvl5pPr>
      <a:lvl6pPr marL="342900" algn="r" rtl="0" eaLnBrk="1" fontAlgn="base" hangingPunct="1">
        <a:spcBef>
          <a:spcPct val="0"/>
        </a:spcBef>
        <a:spcAft>
          <a:spcPct val="0"/>
        </a:spcAft>
        <a:defRPr sz="1500" b="1">
          <a:solidFill>
            <a:srgbClr val="333399"/>
          </a:solidFill>
          <a:latin typeface="Verdana" pitchFamily="34" charset="0"/>
        </a:defRPr>
      </a:lvl6pPr>
      <a:lvl7pPr marL="685800" algn="r" rtl="0" eaLnBrk="1" fontAlgn="base" hangingPunct="1">
        <a:spcBef>
          <a:spcPct val="0"/>
        </a:spcBef>
        <a:spcAft>
          <a:spcPct val="0"/>
        </a:spcAft>
        <a:defRPr sz="1500" b="1">
          <a:solidFill>
            <a:srgbClr val="333399"/>
          </a:solidFill>
          <a:latin typeface="Verdana" pitchFamily="34" charset="0"/>
        </a:defRPr>
      </a:lvl7pPr>
      <a:lvl8pPr marL="1028700" algn="r" rtl="0" eaLnBrk="1" fontAlgn="base" hangingPunct="1">
        <a:spcBef>
          <a:spcPct val="0"/>
        </a:spcBef>
        <a:spcAft>
          <a:spcPct val="0"/>
        </a:spcAft>
        <a:defRPr sz="1500" b="1">
          <a:solidFill>
            <a:srgbClr val="333399"/>
          </a:solidFill>
          <a:latin typeface="Verdana" pitchFamily="34" charset="0"/>
        </a:defRPr>
      </a:lvl8pPr>
      <a:lvl9pPr marL="1371600" algn="r" rtl="0" eaLnBrk="1" fontAlgn="base" hangingPunct="1">
        <a:spcBef>
          <a:spcPct val="0"/>
        </a:spcBef>
        <a:spcAft>
          <a:spcPct val="0"/>
        </a:spcAft>
        <a:defRPr sz="1500" b="1">
          <a:solidFill>
            <a:srgbClr val="333399"/>
          </a:solidFill>
          <a:latin typeface="Verdana" pitchFamily="34" charset="0"/>
        </a:defRPr>
      </a:lvl9pPr>
    </p:titleStyle>
    <p:bodyStyle>
      <a:lvl1pPr marL="0" indent="0" algn="l" defTabSz="269081" rtl="0" eaLnBrk="1" fontAlgn="base" hangingPunct="1">
        <a:spcBef>
          <a:spcPct val="20000"/>
        </a:spcBef>
        <a:spcAft>
          <a:spcPct val="0"/>
        </a:spcAft>
        <a:buClrTx/>
        <a:buFont typeface="Wingdings" pitchFamily="2" charset="2"/>
        <a:buNone/>
        <a:tabLst>
          <a:tab pos="2159794" algn="l"/>
          <a:tab pos="2219325" algn="dec"/>
        </a:tabLst>
        <a:defRPr lang="fr-FR" sz="1800" b="1" dirty="0">
          <a:solidFill>
            <a:schemeClr val="tx1"/>
          </a:solidFill>
          <a:latin typeface="Arial" panose="020B0604020202020204" pitchFamily="34" charset="0"/>
          <a:ea typeface="Arial" panose="020B0604020202020204" pitchFamily="34" charset="0"/>
          <a:cs typeface="Arial" panose="020B0604020202020204" pitchFamily="34" charset="0"/>
        </a:defRPr>
      </a:lvl1pPr>
      <a:lvl2pPr marL="0" indent="0" algn="l" defTabSz="336947" rtl="0" eaLnBrk="1" fontAlgn="base" hangingPunct="1">
        <a:spcBef>
          <a:spcPts val="225"/>
        </a:spcBef>
        <a:spcAft>
          <a:spcPct val="0"/>
        </a:spcAft>
        <a:buClr>
          <a:schemeClr val="accent3"/>
        </a:buClr>
        <a:buFont typeface="Wingdings" pitchFamily="2" charset="2"/>
        <a:buNone/>
        <a:tabLst>
          <a:tab pos="2220516" algn="dec"/>
        </a:tabLst>
        <a:defRPr lang="fr-FR" sz="1500" dirty="0">
          <a:solidFill>
            <a:schemeClr val="tx1"/>
          </a:solidFill>
          <a:latin typeface="Arial" panose="020B0604020202020204" pitchFamily="34" charset="0"/>
          <a:ea typeface="Arial" panose="020B0604020202020204" pitchFamily="34" charset="0"/>
          <a:cs typeface="Arial" panose="020B0604020202020204" pitchFamily="34" charset="0"/>
        </a:defRPr>
      </a:lvl2pPr>
      <a:lvl3pPr marL="0" indent="0" algn="l" defTabSz="336947" rtl="0" eaLnBrk="1" fontAlgn="base" hangingPunct="1">
        <a:spcBef>
          <a:spcPts val="225"/>
        </a:spcBef>
        <a:spcAft>
          <a:spcPct val="0"/>
        </a:spcAft>
        <a:buClr>
          <a:schemeClr val="accent3"/>
        </a:buClr>
        <a:buSzPct val="125000"/>
        <a:buFont typeface="Segoe UI" panose="020B0502040204020203" pitchFamily="34" charset="0"/>
        <a:buNone/>
        <a:tabLst>
          <a:tab pos="2220516" algn="dec"/>
        </a:tabLst>
        <a:defRPr lang="fr-FR" sz="1350" dirty="0" smtClean="0">
          <a:solidFill>
            <a:schemeClr val="tx1"/>
          </a:solidFill>
          <a:latin typeface="Arial" panose="020B0604020202020204" pitchFamily="34" charset="0"/>
          <a:ea typeface="Arial" panose="020B0604020202020204" pitchFamily="34" charset="0"/>
          <a:cs typeface="Arial" panose="020B0604020202020204" pitchFamily="34" charset="0"/>
        </a:defRPr>
      </a:lvl3pPr>
      <a:lvl4pPr marL="0" indent="0" algn="l" defTabSz="336947" rtl="0" eaLnBrk="1" fontAlgn="base" hangingPunct="1">
        <a:spcBef>
          <a:spcPts val="225"/>
        </a:spcBef>
        <a:spcAft>
          <a:spcPct val="0"/>
        </a:spcAft>
        <a:buClr>
          <a:srgbClr val="ED0379"/>
        </a:buClr>
        <a:buFont typeface="Wingdings" pitchFamily="2" charset="2"/>
        <a:buNone/>
        <a:tabLst>
          <a:tab pos="2220516" algn="dec"/>
        </a:tabLst>
        <a:defRPr lang="fr-FR" sz="1050" dirty="0" smtClean="0">
          <a:solidFill>
            <a:schemeClr val="tx1"/>
          </a:solidFill>
          <a:latin typeface="Arial" panose="020B0604020202020204" pitchFamily="34" charset="0"/>
          <a:ea typeface="Arial Unicode MS" pitchFamily="34" charset="-128"/>
          <a:cs typeface="Arial" panose="020B0604020202020204" pitchFamily="34" charset="0"/>
        </a:defRPr>
      </a:lvl4pPr>
      <a:lvl5pPr marL="135000" indent="-135000" algn="l" defTabSz="336947" rtl="0" eaLnBrk="1" fontAlgn="base" hangingPunct="1">
        <a:spcBef>
          <a:spcPts val="225"/>
        </a:spcBef>
        <a:spcAft>
          <a:spcPct val="0"/>
        </a:spcAft>
        <a:buClrTx/>
        <a:buFont typeface="Wingdings" panose="05000000000000000000" pitchFamily="2" charset="2"/>
        <a:buChar char="§"/>
        <a:tabLst>
          <a:tab pos="2220516" algn="dec"/>
        </a:tabLst>
        <a:defRPr lang="fr-FR" sz="1050" b="0" dirty="0">
          <a:solidFill>
            <a:schemeClr val="tx1"/>
          </a:solidFill>
          <a:latin typeface="Arial" panose="020B0604020202020204" pitchFamily="34" charset="0"/>
          <a:ea typeface="Arial Unicode MS" pitchFamily="34" charset="-128"/>
          <a:cs typeface="Arial" panose="020B0604020202020204" pitchFamily="34" charset="0"/>
        </a:defRPr>
      </a:lvl5pPr>
      <a:lvl6pPr marL="2426494" indent="0" algn="l" defTabSz="336947" rtl="0" eaLnBrk="1" fontAlgn="base" hangingPunct="1">
        <a:spcBef>
          <a:spcPts val="0"/>
        </a:spcBef>
        <a:spcAft>
          <a:spcPct val="0"/>
        </a:spcAft>
        <a:buNone/>
        <a:tabLst>
          <a:tab pos="2220516" algn="dec"/>
        </a:tabLst>
        <a:defRPr sz="1650">
          <a:solidFill>
            <a:schemeClr val="tx1"/>
          </a:solidFill>
          <a:latin typeface="Arial" panose="020B0604020202020204" pitchFamily="34" charset="0"/>
          <a:cs typeface="Arial" panose="020B0604020202020204" pitchFamily="34" charset="0"/>
        </a:defRPr>
      </a:lvl6pPr>
      <a:lvl7pPr marL="2940844" indent="-171450" algn="l" defTabSz="336947" rtl="0" eaLnBrk="1" fontAlgn="base" hangingPunct="1">
        <a:spcBef>
          <a:spcPct val="20000"/>
        </a:spcBef>
        <a:spcAft>
          <a:spcPct val="0"/>
        </a:spcAft>
        <a:buChar char="»"/>
        <a:tabLst>
          <a:tab pos="2220516" algn="dec"/>
        </a:tabLst>
        <a:defRPr sz="900">
          <a:solidFill>
            <a:schemeClr val="tx1"/>
          </a:solidFill>
          <a:latin typeface="Times New Roman" pitchFamily="18" charset="0"/>
        </a:defRPr>
      </a:lvl7pPr>
      <a:lvl8pPr marL="3283744" indent="-171450" algn="l" defTabSz="336947" rtl="0" eaLnBrk="1" fontAlgn="base" hangingPunct="1">
        <a:spcBef>
          <a:spcPct val="20000"/>
        </a:spcBef>
        <a:spcAft>
          <a:spcPct val="0"/>
        </a:spcAft>
        <a:buChar char="»"/>
        <a:tabLst>
          <a:tab pos="2220516" algn="dec"/>
        </a:tabLst>
        <a:defRPr sz="900">
          <a:solidFill>
            <a:schemeClr val="tx1"/>
          </a:solidFill>
          <a:latin typeface="Times New Roman" pitchFamily="18" charset="0"/>
        </a:defRPr>
      </a:lvl8pPr>
      <a:lvl9pPr marL="3626644" indent="-171450" algn="l" defTabSz="336947" rtl="0" eaLnBrk="1" fontAlgn="base" hangingPunct="1">
        <a:spcBef>
          <a:spcPct val="20000"/>
        </a:spcBef>
        <a:spcAft>
          <a:spcPct val="0"/>
        </a:spcAft>
        <a:buChar char="»"/>
        <a:tabLst>
          <a:tab pos="2220516" algn="dec"/>
        </a:tabLst>
        <a:defRPr sz="900">
          <a:solidFill>
            <a:schemeClr val="tx1"/>
          </a:solidFill>
          <a:latin typeface="Times New Roman" pitchFamily="18" charset="0"/>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1612B6-1B19-49A0-AD97-0C1E49FCC3DD}" type="datetimeFigureOut">
              <a:rPr lang="fr-FR" smtClean="0"/>
              <a:t>01/02/2024</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2EF38C-8001-4F66-AAE3-F1182260D2BD}" type="slidenum">
              <a:rPr lang="fr-FR" smtClean="0"/>
              <a:t>‹N°›</a:t>
            </a:fld>
            <a:endParaRPr lang="fr-FR"/>
          </a:p>
        </p:txBody>
      </p:sp>
    </p:spTree>
    <p:extLst>
      <p:ext uri="{BB962C8B-B14F-4D97-AF65-F5344CB8AC3E}">
        <p14:creationId xmlns:p14="http://schemas.microsoft.com/office/powerpoint/2010/main" val="116325442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20" r:id="rId3"/>
    <p:sldLayoutId id="2147483721" r:id="rId4"/>
    <p:sldLayoutId id="2147483722" r:id="rId5"/>
    <p:sldLayoutId id="2147483723" r:id="rId6"/>
    <p:sldLayoutId id="2147483724" r:id="rId7"/>
    <p:sldLayoutId id="2147483715" r:id="rId8"/>
    <p:sldLayoutId id="2147483725" r:id="rId9"/>
    <p:sldLayoutId id="2147483716" r:id="rId10"/>
    <p:sldLayoutId id="2147483717" r:id="rId11"/>
    <p:sldLayoutId id="2147483718" r:id="rId12"/>
    <p:sldLayoutId id="2147483727" r:id="rId13"/>
    <p:sldLayoutId id="2147483728" r:id="rId14"/>
    <p:sldLayoutId id="2147483719" r:id="rId15"/>
    <p:sldLayoutId id="2147483692" r:id="rId16"/>
    <p:sldLayoutId id="2147483726"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33BA83-32D8-4B3E-A979-84D591A6A7F4}" type="datetimeFigureOut">
              <a:rPr lang="fr-FR" smtClean="0"/>
              <a:t>01/02/2024</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47C93-08A3-4DDB-9BAE-8C8751722FD3}" type="slidenum">
              <a:rPr lang="fr-FR" smtClean="0"/>
              <a:t>‹N°›</a:t>
            </a:fld>
            <a:endParaRPr lang="fr-FR"/>
          </a:p>
        </p:txBody>
      </p:sp>
    </p:spTree>
    <p:extLst>
      <p:ext uri="{BB962C8B-B14F-4D97-AF65-F5344CB8AC3E}">
        <p14:creationId xmlns:p14="http://schemas.microsoft.com/office/powerpoint/2010/main" val="304407081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36000" tIns="36000" rIns="36000" bIns="36000" rtlCol="0" anchor="ctr" anchorCtr="0">
            <a:noAutofit/>
          </a:bodyPr>
          <a:lstStyle/>
          <a:p>
            <a:r>
              <a:rPr lang="fr-FR"/>
              <a:t>Modifiez le style du titre</a:t>
            </a:r>
            <a:endParaRPr lang="en-US"/>
          </a:p>
        </p:txBody>
      </p:sp>
      <p:sp>
        <p:nvSpPr>
          <p:cNvPr id="3" name="Text Placeholder 2"/>
          <p:cNvSpPr>
            <a:spLocks noGrp="1"/>
          </p:cNvSpPr>
          <p:nvPr>
            <p:ph type="body" idx="1"/>
          </p:nvPr>
        </p:nvSpPr>
        <p:spPr>
          <a:xfrm>
            <a:off x="628650" y="1825624"/>
            <a:ext cx="7886700" cy="4351339"/>
          </a:xfrm>
          <a:prstGeom prst="rect">
            <a:avLst/>
          </a:prstGeom>
        </p:spPr>
        <p:txBody>
          <a:bodyPr vert="horz" lIns="36000" tIns="36000" rIns="36000" bIns="36000" rtlCol="0" anchor="ctr" anchorCtr="0">
            <a:no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extLst>
      <p:ext uri="{BB962C8B-B14F-4D97-AF65-F5344CB8AC3E}">
        <p14:creationId xmlns:p14="http://schemas.microsoft.com/office/powerpoint/2010/main" val="262535735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p:hf hdr="0" dt="0"/>
  <p:txStyles>
    <p:titleStyle>
      <a:lvl1pPr algn="l" defTabSz="685166" rtl="0" eaLnBrk="1" latinLnBrk="0" hangingPunct="1">
        <a:lnSpc>
          <a:spcPct val="90000"/>
        </a:lnSpc>
        <a:spcBef>
          <a:spcPct val="0"/>
        </a:spcBef>
        <a:buNone/>
        <a:defRPr sz="3297" kern="1200">
          <a:solidFill>
            <a:schemeClr val="tx1"/>
          </a:solidFill>
          <a:latin typeface="+mj-lt"/>
          <a:ea typeface="+mj-ea"/>
          <a:cs typeface="+mj-cs"/>
        </a:defRPr>
      </a:lvl1pPr>
    </p:titleStyle>
    <p:bodyStyle>
      <a:lvl1pPr marL="171292" indent="-171292" algn="l" defTabSz="685166" rtl="0" eaLnBrk="1" latinLnBrk="0" hangingPunct="1">
        <a:lnSpc>
          <a:spcPct val="90000"/>
        </a:lnSpc>
        <a:spcBef>
          <a:spcPts val="749"/>
        </a:spcBef>
        <a:buFont typeface="Arial" panose="020B0604020202020204" pitchFamily="34" charset="0"/>
        <a:buChar char="•"/>
        <a:defRPr sz="2098" kern="1200">
          <a:solidFill>
            <a:schemeClr val="bg2"/>
          </a:solidFill>
          <a:latin typeface="+mn-lt"/>
          <a:ea typeface="+mn-ea"/>
          <a:cs typeface="+mn-cs"/>
        </a:defRPr>
      </a:lvl1pPr>
      <a:lvl2pPr marL="513875" indent="-171292" algn="l" defTabSz="685166" rtl="0" eaLnBrk="1" latinLnBrk="0" hangingPunct="1">
        <a:lnSpc>
          <a:spcPct val="90000"/>
        </a:lnSpc>
        <a:spcBef>
          <a:spcPts val="375"/>
        </a:spcBef>
        <a:buFont typeface="Arial" panose="020B0604020202020204" pitchFamily="34" charset="0"/>
        <a:buChar char="•"/>
        <a:defRPr sz="1799" kern="1200">
          <a:solidFill>
            <a:schemeClr val="bg2"/>
          </a:solidFill>
          <a:latin typeface="+mn-lt"/>
          <a:ea typeface="+mn-ea"/>
          <a:cs typeface="+mn-cs"/>
        </a:defRPr>
      </a:lvl2pPr>
      <a:lvl3pPr marL="856457" indent="-171292" algn="l" defTabSz="685166" rtl="0" eaLnBrk="1" latinLnBrk="0" hangingPunct="1">
        <a:lnSpc>
          <a:spcPct val="90000"/>
        </a:lnSpc>
        <a:spcBef>
          <a:spcPts val="375"/>
        </a:spcBef>
        <a:buFont typeface="Arial" panose="020B0604020202020204" pitchFamily="34" charset="0"/>
        <a:buChar char="•"/>
        <a:defRPr sz="1499" kern="1200">
          <a:solidFill>
            <a:schemeClr val="bg2"/>
          </a:solidFill>
          <a:latin typeface="+mn-lt"/>
          <a:ea typeface="+mn-ea"/>
          <a:cs typeface="+mn-cs"/>
        </a:defRPr>
      </a:lvl3pPr>
      <a:lvl4pPr marL="1199040" indent="-171292" algn="l" defTabSz="685166" rtl="0" eaLnBrk="1" latinLnBrk="0" hangingPunct="1">
        <a:lnSpc>
          <a:spcPct val="90000"/>
        </a:lnSpc>
        <a:spcBef>
          <a:spcPts val="375"/>
        </a:spcBef>
        <a:buFont typeface="Arial" panose="020B0604020202020204" pitchFamily="34" charset="0"/>
        <a:buChar char="•"/>
        <a:defRPr sz="1349" kern="1200">
          <a:solidFill>
            <a:schemeClr val="bg2"/>
          </a:solidFill>
          <a:latin typeface="+mn-lt"/>
          <a:ea typeface="+mn-ea"/>
          <a:cs typeface="+mn-cs"/>
        </a:defRPr>
      </a:lvl4pPr>
      <a:lvl5pPr marL="1541623" indent="-171292" algn="l" defTabSz="685166" rtl="0" eaLnBrk="1" latinLnBrk="0" hangingPunct="1">
        <a:lnSpc>
          <a:spcPct val="90000"/>
        </a:lnSpc>
        <a:spcBef>
          <a:spcPts val="375"/>
        </a:spcBef>
        <a:buFont typeface="Arial" panose="020B0604020202020204" pitchFamily="34" charset="0"/>
        <a:buChar char="•"/>
        <a:defRPr sz="1349" kern="1200">
          <a:solidFill>
            <a:schemeClr val="bg2"/>
          </a:solidFill>
          <a:latin typeface="+mn-lt"/>
          <a:ea typeface="+mn-ea"/>
          <a:cs typeface="+mn-cs"/>
        </a:defRPr>
      </a:lvl5pPr>
      <a:lvl6pPr marL="1884206"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6pPr>
      <a:lvl7pPr marL="2226788"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7pPr>
      <a:lvl8pPr marL="2569371"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8pPr>
      <a:lvl9pPr marL="2911954" indent="-171292" algn="l" defTabSz="685166" rtl="0" eaLnBrk="1" latinLnBrk="0" hangingPunct="1">
        <a:lnSpc>
          <a:spcPct val="90000"/>
        </a:lnSpc>
        <a:spcBef>
          <a:spcPts val="375"/>
        </a:spcBef>
        <a:buFont typeface="Arial" panose="020B0604020202020204" pitchFamily="34" charset="0"/>
        <a:buChar char="•"/>
        <a:defRPr sz="1349" kern="1200">
          <a:solidFill>
            <a:schemeClr val="tx1"/>
          </a:solidFill>
          <a:latin typeface="+mn-lt"/>
          <a:ea typeface="+mn-ea"/>
          <a:cs typeface="+mn-cs"/>
        </a:defRPr>
      </a:lvl9pPr>
    </p:bodyStyle>
    <p:otherStyle>
      <a:defPPr>
        <a:defRPr lang="en-US"/>
      </a:defPPr>
      <a:lvl1pPr marL="0" algn="l" defTabSz="685166" rtl="0" eaLnBrk="1" latinLnBrk="0" hangingPunct="1">
        <a:defRPr sz="1349" kern="1200">
          <a:solidFill>
            <a:schemeClr val="tx1"/>
          </a:solidFill>
          <a:latin typeface="+mn-lt"/>
          <a:ea typeface="+mn-ea"/>
          <a:cs typeface="+mn-cs"/>
        </a:defRPr>
      </a:lvl1pPr>
      <a:lvl2pPr marL="342583" algn="l" defTabSz="685166" rtl="0" eaLnBrk="1" latinLnBrk="0" hangingPunct="1">
        <a:defRPr sz="1349" kern="1200">
          <a:solidFill>
            <a:schemeClr val="tx1"/>
          </a:solidFill>
          <a:latin typeface="+mn-lt"/>
          <a:ea typeface="+mn-ea"/>
          <a:cs typeface="+mn-cs"/>
        </a:defRPr>
      </a:lvl2pPr>
      <a:lvl3pPr marL="685166" algn="l" defTabSz="685166" rtl="0" eaLnBrk="1" latinLnBrk="0" hangingPunct="1">
        <a:defRPr sz="1349" kern="1200">
          <a:solidFill>
            <a:schemeClr val="tx1"/>
          </a:solidFill>
          <a:latin typeface="+mn-lt"/>
          <a:ea typeface="+mn-ea"/>
          <a:cs typeface="+mn-cs"/>
        </a:defRPr>
      </a:lvl3pPr>
      <a:lvl4pPr marL="1027748" algn="l" defTabSz="685166" rtl="0" eaLnBrk="1" latinLnBrk="0" hangingPunct="1">
        <a:defRPr sz="1349" kern="1200">
          <a:solidFill>
            <a:schemeClr val="tx1"/>
          </a:solidFill>
          <a:latin typeface="+mn-lt"/>
          <a:ea typeface="+mn-ea"/>
          <a:cs typeface="+mn-cs"/>
        </a:defRPr>
      </a:lvl4pPr>
      <a:lvl5pPr marL="1370331" algn="l" defTabSz="685166" rtl="0" eaLnBrk="1" latinLnBrk="0" hangingPunct="1">
        <a:defRPr sz="1349" kern="1200">
          <a:solidFill>
            <a:schemeClr val="tx1"/>
          </a:solidFill>
          <a:latin typeface="+mn-lt"/>
          <a:ea typeface="+mn-ea"/>
          <a:cs typeface="+mn-cs"/>
        </a:defRPr>
      </a:lvl5pPr>
      <a:lvl6pPr marL="1712914" algn="l" defTabSz="685166" rtl="0" eaLnBrk="1" latinLnBrk="0" hangingPunct="1">
        <a:defRPr sz="1349" kern="1200">
          <a:solidFill>
            <a:schemeClr val="tx1"/>
          </a:solidFill>
          <a:latin typeface="+mn-lt"/>
          <a:ea typeface="+mn-ea"/>
          <a:cs typeface="+mn-cs"/>
        </a:defRPr>
      </a:lvl6pPr>
      <a:lvl7pPr marL="2055497" algn="l" defTabSz="685166" rtl="0" eaLnBrk="1" latinLnBrk="0" hangingPunct="1">
        <a:defRPr sz="1349" kern="1200">
          <a:solidFill>
            <a:schemeClr val="tx1"/>
          </a:solidFill>
          <a:latin typeface="+mn-lt"/>
          <a:ea typeface="+mn-ea"/>
          <a:cs typeface="+mn-cs"/>
        </a:defRPr>
      </a:lvl7pPr>
      <a:lvl8pPr marL="2398080" algn="l" defTabSz="685166" rtl="0" eaLnBrk="1" latinLnBrk="0" hangingPunct="1">
        <a:defRPr sz="1349" kern="1200">
          <a:solidFill>
            <a:schemeClr val="tx1"/>
          </a:solidFill>
          <a:latin typeface="+mn-lt"/>
          <a:ea typeface="+mn-ea"/>
          <a:cs typeface="+mn-cs"/>
        </a:defRPr>
      </a:lvl8pPr>
      <a:lvl9pPr marL="2740663" algn="l" defTabSz="685166" rtl="0" eaLnBrk="1" latinLnBrk="0" hangingPunct="1">
        <a:defRPr sz="13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www.education.gouv.fr/filles-et-garcons-sur-le-chemin-de-l-egalite-de-l-ecole-l-enseignement-superieur-edition-2023-357695"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insee.fr/fr/statistiques/4797656?sommaire=492895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hyperlink" Target="https://web-archive.oecd.org/fr/2020-01-21/542918-le-rapport-pisa-de-l-ocde-revele-que-les-aspirations-professionnelles-des-adolescents-se-portent-sur-un-nombre-restreint-d-emplois.htm"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svg"/></Relationships>
</file>

<file path=ppt/slides/_rels/slide17.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svg"/><Relationship Id="rId10" Type="http://schemas.openxmlformats.org/officeDocument/2006/relationships/image" Target="../media/image11.sv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8" Type="http://schemas.openxmlformats.org/officeDocument/2006/relationships/image" Target="../media/image175.svg"/><Relationship Id="rId8" Type="http://schemas.openxmlformats.org/officeDocument/2006/relationships/image" Target="../media/image165.svg"/><Relationship Id="rId3" Type="http://schemas.openxmlformats.org/officeDocument/2006/relationships/image" Target="../media/image25.png"/><Relationship Id="rId21" Type="http://schemas.openxmlformats.org/officeDocument/2006/relationships/image" Target="../media/image28.png"/><Relationship Id="rId17" Type="http://schemas.openxmlformats.org/officeDocument/2006/relationships/image" Target="../media/image26.png"/><Relationship Id="rId12" Type="http://schemas.openxmlformats.org/officeDocument/2006/relationships/image" Target="../media/image169.svg"/><Relationship Id="rId25" Type="http://schemas.openxmlformats.org/officeDocument/2006/relationships/image" Target="../media/image32.png"/><Relationship Id="rId2" Type="http://schemas.openxmlformats.org/officeDocument/2006/relationships/notesSlide" Target="../notesSlides/notesSlide14.xml"/><Relationship Id="rId16" Type="http://schemas.openxmlformats.org/officeDocument/2006/relationships/image" Target="../media/image173.svg"/><Relationship Id="rId20" Type="http://schemas.openxmlformats.org/officeDocument/2006/relationships/image" Target="../media/image161.svg"/><Relationship Id="rId1" Type="http://schemas.openxmlformats.org/officeDocument/2006/relationships/slideLayout" Target="../slideLayouts/slideLayout3.xml"/><Relationship Id="rId6" Type="http://schemas.openxmlformats.org/officeDocument/2006/relationships/image" Target="../media/image163.svg"/><Relationship Id="rId24" Type="http://schemas.openxmlformats.org/officeDocument/2006/relationships/image" Target="../media/image31.png"/><Relationship Id="rId23" Type="http://schemas.openxmlformats.org/officeDocument/2006/relationships/image" Target="../media/image30.png"/><Relationship Id="rId19" Type="http://schemas.openxmlformats.org/officeDocument/2006/relationships/image" Target="../media/image27.png"/><Relationship Id="rId10" Type="http://schemas.openxmlformats.org/officeDocument/2006/relationships/image" Target="../media/image167.svg"/><Relationship Id="rId22" Type="http://schemas.openxmlformats.org/officeDocument/2006/relationships/image" Target="../media/image29.png"/><Relationship Id="rId14" Type="http://schemas.openxmlformats.org/officeDocument/2006/relationships/image" Target="../media/image171.sv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avenirs.onisep.fr/" TargetMode="External"/><Relationship Id="rId5" Type="http://schemas.openxmlformats.org/officeDocument/2006/relationships/hyperlink" Target="https://www.ac-paris.fr/decouverte-des-metiers-125691" TargetMode="External"/><Relationship Id="rId4" Type="http://schemas.openxmlformats.org/officeDocument/2006/relationships/image" Target="../media/image3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4.xml"/><Relationship Id="rId6" Type="http://schemas.openxmlformats.org/officeDocument/2006/relationships/image" Target="../media/image40.jpeg"/><Relationship Id="rId5" Type="http://schemas.openxmlformats.org/officeDocument/2006/relationships/image" Target="../media/image39.jpg"/><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8.xml"/><Relationship Id="rId1" Type="http://schemas.openxmlformats.org/officeDocument/2006/relationships/slideLayout" Target="../slideLayouts/slideLayout74.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4.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2.png"/><Relationship Id="rId1" Type="http://schemas.openxmlformats.org/officeDocument/2006/relationships/slideLayout" Target="../slideLayouts/slideLayout75.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3.png"/><Relationship Id="rId1" Type="http://schemas.openxmlformats.org/officeDocument/2006/relationships/slideLayout" Target="../slideLayouts/slideLayout74.xml"/></Relationships>
</file>

<file path=ppt/slides/_rels/slide37.xml.rels><?xml version="1.0" encoding="UTF-8" standalone="yes"?>
<Relationships xmlns="http://schemas.openxmlformats.org/package/2006/relationships"><Relationship Id="rId3" Type="http://schemas.openxmlformats.org/officeDocument/2006/relationships/hyperlink" Target="https://www.onisep.fr/Equipes-educatives/Referentiel-des-competences-a-s-orienter-au-lycee" TargetMode="External"/><Relationship Id="rId2" Type="http://schemas.openxmlformats.org/officeDocument/2006/relationships/image" Target="../media/image44.png"/><Relationship Id="rId1" Type="http://schemas.openxmlformats.org/officeDocument/2006/relationships/slideLayout" Target="../slideLayouts/slideLayout74.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5.pn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5.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5.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46.png"/><Relationship Id="rId1" Type="http://schemas.openxmlformats.org/officeDocument/2006/relationships/slideLayout" Target="../slideLayouts/slideLayout75.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72.xml"/><Relationship Id="rId6" Type="http://schemas.openxmlformats.org/officeDocument/2006/relationships/hyperlink" Target="https://avenirs.onisep.fr/" TargetMode="External"/><Relationship Id="rId5" Type="http://schemas.openxmlformats.org/officeDocument/2006/relationships/image" Target="../media/image49.png"/><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18" Type="http://schemas.openxmlformats.org/officeDocument/2006/relationships/hyperlink" Target="https://www.onisep.fr/metier/des-horizons-en-10-metiers" TargetMode="External"/><Relationship Id="rId3" Type="http://schemas.openxmlformats.org/officeDocument/2006/relationships/image" Target="../media/image50.jpeg"/><Relationship Id="rId7" Type="http://schemas.openxmlformats.org/officeDocument/2006/relationships/hyperlink" Target="https://avenirs.onisep.fr/les-metiers-animes" TargetMode="External"/><Relationship Id="rId12" Type="http://schemas.openxmlformats.org/officeDocument/2006/relationships/image" Target="../media/image56.png"/><Relationship Id="rId17" Type="http://schemas.openxmlformats.org/officeDocument/2006/relationships/hyperlink" Target="https://reso-avenirs.onisep.fr/content/download/2051942/file/180051_ledico-cahier-activites-0923.pdf" TargetMode="External"/><Relationship Id="rId2" Type="http://schemas.openxmlformats.org/officeDocument/2006/relationships/notesSlide" Target="../notesSlides/notesSlide21.xml"/><Relationship Id="rId16" Type="http://schemas.openxmlformats.org/officeDocument/2006/relationships/hyperlink" Target="https://www.onisep.fr/publications/le-dico-des-metiers" TargetMode="External"/><Relationship Id="rId1" Type="http://schemas.openxmlformats.org/officeDocument/2006/relationships/slideLayout" Target="../slideLayouts/slideLayout72.xml"/><Relationship Id="rId6" Type="http://schemas.openxmlformats.org/officeDocument/2006/relationships/image" Target="../media/image53.png"/><Relationship Id="rId11" Type="http://schemas.openxmlformats.org/officeDocument/2006/relationships/hyperlink" Target="https://oniseptv.onisep.fr/" TargetMode="External"/><Relationship Id="rId5" Type="http://schemas.openxmlformats.org/officeDocument/2006/relationships/image" Target="../media/image52.png"/><Relationship Id="rId15" Type="http://schemas.openxmlformats.org/officeDocument/2006/relationships/image" Target="../media/image58.png"/><Relationship Id="rId10" Type="http://schemas.openxmlformats.org/officeDocument/2006/relationships/image" Target="../media/image55.png"/><Relationship Id="rId4" Type="http://schemas.openxmlformats.org/officeDocument/2006/relationships/image" Target="../media/image51.png"/><Relationship Id="rId9" Type="http://schemas.openxmlformats.org/officeDocument/2006/relationships/hyperlink" Target="https://avenirs.onisep.fr/formation/et-si-je-faisais-mon-stage-de-3e" TargetMode="External"/><Relationship Id="rId14" Type="http://schemas.microsoft.com/office/2007/relationships/hdphoto" Target="../media/hdphoto2.wdp"/></Relationships>
</file>

<file path=ppt/slides/_rels/slide48.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slide" Target="slide48.xml"/><Relationship Id="rId7" Type="http://schemas.openxmlformats.org/officeDocument/2006/relationships/slide" Target="slide7.xml"/><Relationship Id="rId12" Type="http://schemas.openxmlformats.org/officeDocument/2006/relationships/image" Target="../media/image63.png"/><Relationship Id="rId2" Type="http://schemas.openxmlformats.org/officeDocument/2006/relationships/notesSlide" Target="../notesSlides/notesSlide22.xml"/><Relationship Id="rId1" Type="http://schemas.openxmlformats.org/officeDocument/2006/relationships/slideLayout" Target="../slideLayouts/slideLayout72.xml"/><Relationship Id="rId6" Type="http://schemas.openxmlformats.org/officeDocument/2006/relationships/hyperlink" Target="https://reso-avenirs.onisep.fr/" TargetMode="External"/><Relationship Id="rId11" Type="http://schemas.openxmlformats.org/officeDocument/2006/relationships/hyperlink" Target="https://www.onisep.fr/equipes-educatives/jeu-serieux-a-la-decouverte-des-metiers" TargetMode="External"/><Relationship Id="rId5" Type="http://schemas.openxmlformats.org/officeDocument/2006/relationships/image" Target="../media/image60.png"/><Relationship Id="rId10" Type="http://schemas.openxmlformats.org/officeDocument/2006/relationships/image" Target="../media/image62.png"/><Relationship Id="rId4" Type="http://schemas.openxmlformats.org/officeDocument/2006/relationships/image" Target="../media/image59.jpeg"/><Relationship Id="rId9" Type="http://schemas.openxmlformats.org/officeDocument/2006/relationships/hyperlink" Target="https://oniseptv.onisep.fr/"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www.onisep.fr/sites-annexes/avenir-s/equipes-educatives/gros-plan-sur-la-decouverte-des-metiers/des-ressources-pour-les-referents/le-webinaire-accompagner-vos-eleves-dans-la-decouverte-des-metiers" TargetMode="External"/><Relationship Id="rId3" Type="http://schemas.openxmlformats.org/officeDocument/2006/relationships/image" Target="../media/image64.png"/><Relationship Id="rId7" Type="http://schemas.openxmlformats.org/officeDocument/2006/relationships/hyperlink" Target="https://www.onisep.fr/sites-annexes/avenir-s/equipes-educatives/gros-plan-sur-la-decouverte-des-metiers/des-ressources-pour-les-referents/l-atelier-de-formation-decouverte-des-metiers"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hyperlink" Target="https://www.onisep.fr/Media/Sites-annexes/avenirs/decouverte-des-metiers/guide-referents-decouverte-des-metiers3" TargetMode="External"/><Relationship Id="rId5" Type="http://schemas.openxmlformats.org/officeDocument/2006/relationships/image" Target="../media/image65.png"/><Relationship Id="rId4" Type="http://schemas.openxmlformats.org/officeDocument/2006/relationships/image" Target="../media/image60.png"/><Relationship Id="rId9" Type="http://schemas.openxmlformats.org/officeDocument/2006/relationships/image" Target="../media/image6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notesSlide" Target="../notesSlides/notesSlide25.xml"/><Relationship Id="rId7" Type="http://schemas.openxmlformats.org/officeDocument/2006/relationships/image" Target="NULL"/><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69.png"/><Relationship Id="rId11" Type="http://schemas.openxmlformats.org/officeDocument/2006/relationships/hyperlink" Target="https://avenirs.onisep.fr/avenir-s-c-est-quoi2" TargetMode="External"/><Relationship Id="rId5" Type="http://schemas.openxmlformats.org/officeDocument/2006/relationships/image" Target="NULL"/><Relationship Id="rId10" Type="http://schemas.openxmlformats.org/officeDocument/2006/relationships/image" Target="../media/image67.wmf"/><Relationship Id="rId4" Type="http://schemas.openxmlformats.org/officeDocument/2006/relationships/image" Target="../media/image68.png"/><Relationship Id="rId9" Type="http://schemas.openxmlformats.org/officeDocument/2006/relationships/oleObject" Target="../embeddings/oleObject2.bin"/></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30.xml"/><Relationship Id="rId5" Type="http://schemas.openxmlformats.org/officeDocument/2006/relationships/image" Target="NULL"/><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29.xml"/><Relationship Id="rId4" Type="http://schemas.openxmlformats.org/officeDocument/2006/relationships/image" Target="../media/image7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85825" y="1782617"/>
            <a:ext cx="7772400" cy="3168073"/>
          </a:xfrm>
        </p:spPr>
        <p:txBody>
          <a:bodyPr>
            <a:normAutofit fontScale="90000"/>
          </a:bodyPr>
          <a:lstStyle/>
          <a:p>
            <a:r>
              <a:rPr lang="fr-FR" sz="4400" dirty="0">
                <a:solidFill>
                  <a:srgbClr val="3DA9A6"/>
                </a:solidFill>
              </a:rPr>
              <a:t>Séminaire</a:t>
            </a:r>
            <a:r>
              <a:rPr lang="fr-FR" sz="4400" dirty="0">
                <a:solidFill>
                  <a:schemeClr val="tx1"/>
                </a:solidFill>
              </a:rPr>
              <a:t/>
            </a:r>
            <a:br>
              <a:rPr lang="fr-FR" sz="4400" dirty="0">
                <a:solidFill>
                  <a:schemeClr val="tx1"/>
                </a:solidFill>
              </a:rPr>
            </a:br>
            <a:r>
              <a:rPr lang="fr-FR" sz="4400" dirty="0" smtClean="0"/>
              <a:t/>
            </a:r>
            <a:br>
              <a:rPr lang="fr-FR" sz="4400" dirty="0" smtClean="0"/>
            </a:br>
            <a:r>
              <a:rPr lang="fr-FR" sz="4400" dirty="0"/>
              <a:t>La découverte des métiers au collège pour des choix d’avenir</a:t>
            </a:r>
            <a:r>
              <a:rPr lang="fr-FR" sz="4400" dirty="0">
                <a:solidFill>
                  <a:srgbClr val="0070C0"/>
                </a:solidFill>
              </a:rPr>
              <a:t/>
            </a:r>
            <a:br>
              <a:rPr lang="fr-FR" sz="4400" dirty="0">
                <a:solidFill>
                  <a:srgbClr val="0070C0"/>
                </a:solidFill>
              </a:rPr>
            </a:br>
            <a:endParaRPr lang="fr-FR" sz="4400" dirty="0"/>
          </a:p>
        </p:txBody>
      </p:sp>
      <p:sp>
        <p:nvSpPr>
          <p:cNvPr id="5" name="Titre 1"/>
          <p:cNvSpPr txBox="1">
            <a:spLocks/>
          </p:cNvSpPr>
          <p:nvPr/>
        </p:nvSpPr>
        <p:spPr>
          <a:xfrm>
            <a:off x="2581275" y="5772596"/>
            <a:ext cx="6562725" cy="47602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b="1" i="0" kern="1200">
                <a:solidFill>
                  <a:schemeClr val="bg1"/>
                </a:solidFill>
                <a:latin typeface="Marianne ExtraBold"/>
                <a:ea typeface="Marianne ExtraBold"/>
                <a:cs typeface="Marianne ExtraBold"/>
              </a:defRPr>
            </a:lvl1pPr>
          </a:lstStyle>
          <a:p>
            <a:pPr algn="r"/>
            <a:r>
              <a:rPr lang="fr-FR" sz="1600" dirty="0" smtClean="0">
                <a:solidFill>
                  <a:srgbClr val="B54580"/>
                </a:solidFill>
              </a:rPr>
              <a:t>Mercredi </a:t>
            </a:r>
            <a:r>
              <a:rPr lang="fr-FR" sz="1600" dirty="0">
                <a:solidFill>
                  <a:srgbClr val="B54580"/>
                </a:solidFill>
              </a:rPr>
              <a:t>10 janvier 2024</a:t>
            </a:r>
          </a:p>
          <a:p>
            <a:pPr algn="r"/>
            <a:r>
              <a:rPr lang="fr-FR" sz="1600" dirty="0">
                <a:solidFill>
                  <a:srgbClr val="B54580"/>
                </a:solidFill>
              </a:rPr>
              <a:t>Lycée Louis Le Grand</a:t>
            </a:r>
          </a:p>
          <a:p>
            <a:r>
              <a:rPr lang="fr-FR" sz="2000" dirty="0" smtClean="0"/>
              <a:t> </a:t>
            </a:r>
            <a:endParaRPr lang="fr-FR" sz="2000" dirty="0"/>
          </a:p>
        </p:txBody>
      </p:sp>
    </p:spTree>
    <p:extLst>
      <p:ext uri="{BB962C8B-B14F-4D97-AF65-F5344CB8AC3E}">
        <p14:creationId xmlns:p14="http://schemas.microsoft.com/office/powerpoint/2010/main" val="165662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759802" y="469924"/>
            <a:ext cx="8259832" cy="874434"/>
          </a:xfrm>
        </p:spPr>
        <p:txBody>
          <a:bodyPr>
            <a:normAutofit fontScale="90000"/>
          </a:bodyPr>
          <a:lstStyle/>
          <a:p>
            <a:pPr algn="r"/>
            <a:r>
              <a:rPr lang="fr-FR" sz="3100" dirty="0">
                <a:solidFill>
                  <a:srgbClr val="3DA9A6"/>
                </a:solidFill>
                <a:latin typeface="+mn-lt"/>
              </a:rPr>
              <a:t>Proportion de V1 en 2</a:t>
            </a:r>
            <a:r>
              <a:rPr lang="fr-FR" sz="3100" baseline="30000" dirty="0">
                <a:solidFill>
                  <a:srgbClr val="3DA9A6"/>
                </a:solidFill>
                <a:latin typeface="+mn-lt"/>
              </a:rPr>
              <a:t>de</a:t>
            </a:r>
            <a:r>
              <a:rPr lang="fr-FR" sz="3100" dirty="0">
                <a:solidFill>
                  <a:srgbClr val="3DA9A6"/>
                </a:solidFill>
                <a:latin typeface="+mn-lt"/>
              </a:rPr>
              <a:t> professionnelle </a:t>
            </a:r>
            <a:r>
              <a:rPr lang="fr-FR" sz="3100" dirty="0" smtClean="0">
                <a:solidFill>
                  <a:srgbClr val="3DA9A6"/>
                </a:solidFill>
                <a:latin typeface="+mn-lt"/>
              </a:rPr>
              <a:t/>
            </a:r>
            <a:br>
              <a:rPr lang="fr-FR" sz="3100" dirty="0" smtClean="0">
                <a:solidFill>
                  <a:srgbClr val="3DA9A6"/>
                </a:solidFill>
                <a:latin typeface="+mn-lt"/>
              </a:rPr>
            </a:br>
            <a:r>
              <a:rPr lang="fr-FR" sz="3100" dirty="0" smtClean="0">
                <a:solidFill>
                  <a:srgbClr val="3DA9A6"/>
                </a:solidFill>
                <a:latin typeface="+mn-lt"/>
              </a:rPr>
              <a:t>par </a:t>
            </a:r>
            <a:r>
              <a:rPr lang="fr-FR" sz="3100" dirty="0">
                <a:solidFill>
                  <a:srgbClr val="3DA9A6"/>
                </a:solidFill>
                <a:latin typeface="+mn-lt"/>
              </a:rPr>
              <a:t>famille de métiers en 2023  à Paris</a:t>
            </a:r>
            <a:r>
              <a:rPr lang="fr-FR" dirty="0"/>
              <a:t/>
            </a:r>
            <a:br>
              <a:rPr lang="fr-FR" dirty="0"/>
            </a:br>
            <a:endParaRPr lang="fr-FR" dirty="0"/>
          </a:p>
        </p:txBody>
      </p:sp>
      <p:graphicFrame>
        <p:nvGraphicFramePr>
          <p:cNvPr id="17" name="Graphique 16"/>
          <p:cNvGraphicFramePr>
            <a:graphicFrameLocks/>
          </p:cNvGraphicFramePr>
          <p:nvPr>
            <p:extLst>
              <p:ext uri="{D42A27DB-BD31-4B8C-83A1-F6EECF244321}">
                <p14:modId xmlns:p14="http://schemas.microsoft.com/office/powerpoint/2010/main" val="3225598681"/>
              </p:ext>
            </p:extLst>
          </p:nvPr>
        </p:nvGraphicFramePr>
        <p:xfrm>
          <a:off x="251708" y="1709577"/>
          <a:ext cx="8767926" cy="4829336"/>
        </p:xfrm>
        <a:graphic>
          <a:graphicData uri="http://schemas.openxmlformats.org/drawingml/2006/chart">
            <c:chart xmlns:c="http://schemas.openxmlformats.org/drawingml/2006/chart" xmlns:r="http://schemas.openxmlformats.org/officeDocument/2006/relationships" r:id="rId3"/>
          </a:graphicData>
        </a:graphic>
      </p:graphicFrame>
      <p:sp>
        <p:nvSpPr>
          <p:cNvPr id="18" name="ZoneTexte 17"/>
          <p:cNvSpPr txBox="1"/>
          <p:nvPr/>
        </p:nvSpPr>
        <p:spPr>
          <a:xfrm>
            <a:off x="7788734" y="6242131"/>
            <a:ext cx="146439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Affelnet</a:t>
            </a:r>
            <a:r>
              <a:rPr kumimoji="0" lang="fr-FR"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2023 SAIO</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ZoneTexte 18"/>
          <p:cNvSpPr txBox="1"/>
          <p:nvPr/>
        </p:nvSpPr>
        <p:spPr>
          <a:xfrm>
            <a:off x="2768536" y="1356545"/>
            <a:ext cx="1597583"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rgbClr val="3DA9A6"/>
                </a:solidFill>
                <a:effectLst/>
                <a:uLnTx/>
                <a:uFillTx/>
                <a:latin typeface="Calibri" panose="020F0502020204030204"/>
                <a:ea typeface="+mn-ea"/>
                <a:cs typeface="+mn-cs"/>
              </a:rPr>
              <a:t>2NDPRO MET.MAIN.MATER.VEHIC.2NDE COMMUNE</a:t>
            </a:r>
            <a:r>
              <a:rPr kumimoji="0" lang="en-US" sz="1000" b="0" i="0" u="none" strike="noStrike" kern="1200" cap="none" spc="0" normalizeH="0" baseline="0" noProof="0" dirty="0" smtClean="0">
                <a:ln>
                  <a:noFill/>
                </a:ln>
                <a:solidFill>
                  <a:srgbClr val="3DA9A6"/>
                </a:solidFill>
                <a:effectLst/>
                <a:uLnTx/>
                <a:uFillTx/>
                <a:latin typeface="Calibri" panose="020F0502020204030204"/>
                <a:ea typeface="+mn-ea"/>
                <a:cs typeface="+mn-cs"/>
              </a:rPr>
              <a:t>
</a:t>
            </a:r>
            <a:r>
              <a:rPr kumimoji="0" lang="en-US" sz="2000" b="1" i="0" u="none" strike="noStrike" kern="1200" cap="none" spc="0" normalizeH="0" baseline="0" noProof="0" dirty="0" smtClean="0">
                <a:ln>
                  <a:noFill/>
                </a:ln>
                <a:solidFill>
                  <a:srgbClr val="3DA9A6"/>
                </a:solidFill>
                <a:effectLst/>
                <a:uLnTx/>
                <a:uFillTx/>
                <a:latin typeface="Calibri" panose="020F0502020204030204"/>
                <a:ea typeface="+mn-ea"/>
                <a:cs typeface="+mn-cs"/>
              </a:rPr>
              <a:t>1,5%</a:t>
            </a:r>
            <a:endParaRPr kumimoji="0" lang="fr-FR" sz="2000" b="1" i="0" u="none" strike="noStrike" kern="1200" cap="none" spc="0" normalizeH="0" baseline="0" noProof="0" dirty="0">
              <a:ln>
                <a:noFill/>
              </a:ln>
              <a:solidFill>
                <a:srgbClr val="3DA9A6"/>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4604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500" dirty="0" smtClean="0"/>
              <a:t>Les </a:t>
            </a:r>
            <a:r>
              <a:rPr lang="fr-FR" sz="2500" dirty="0"/>
              <a:t>constats - Les vœux de nos élèves </a:t>
            </a:r>
            <a:br>
              <a:rPr lang="fr-FR" sz="2500" dirty="0"/>
            </a:br>
            <a:endParaRPr lang="fr-FR" sz="2500" dirty="0"/>
          </a:p>
        </p:txBody>
      </p:sp>
      <p:sp>
        <p:nvSpPr>
          <p:cNvPr id="7" name="Espace réservé du contenu 2"/>
          <p:cNvSpPr>
            <a:spLocks noGrp="1"/>
          </p:cNvSpPr>
          <p:nvPr>
            <p:ph type="body" idx="1"/>
          </p:nvPr>
        </p:nvSpPr>
        <p:spPr>
          <a:xfrm>
            <a:off x="512113" y="1548690"/>
            <a:ext cx="8399658" cy="4349667"/>
          </a:xfrm>
        </p:spPr>
        <p:txBody>
          <a:bodyPr>
            <a:normAutofit fontScale="77500" lnSpcReduction="20000"/>
          </a:bodyPr>
          <a:lstStyle/>
          <a:p>
            <a:pPr marL="0" indent="0">
              <a:buNone/>
            </a:pPr>
            <a:r>
              <a:rPr lang="fr-FR" b="1" dirty="0" smtClean="0">
                <a:solidFill>
                  <a:srgbClr val="B54580"/>
                </a:solidFill>
              </a:rPr>
              <a:t>Les </a:t>
            </a:r>
            <a:r>
              <a:rPr lang="fr-FR" b="1" dirty="0">
                <a:solidFill>
                  <a:srgbClr val="B54580"/>
                </a:solidFill>
              </a:rPr>
              <a:t>10 formations les plus demandées (</a:t>
            </a:r>
            <a:r>
              <a:rPr lang="fr-FR" b="1" dirty="0" smtClean="0">
                <a:solidFill>
                  <a:srgbClr val="B54580"/>
                </a:solidFill>
              </a:rPr>
              <a:t>Voeu1</a:t>
            </a:r>
            <a:r>
              <a:rPr lang="fr-FR" b="1" dirty="0">
                <a:solidFill>
                  <a:srgbClr val="B54580"/>
                </a:solidFill>
              </a:rPr>
              <a:t>) au sein de la voie professionnelle</a:t>
            </a:r>
            <a:r>
              <a:rPr lang="fr-FR" b="1" dirty="0">
                <a:solidFill>
                  <a:schemeClr val="accent1">
                    <a:lumMod val="75000"/>
                  </a:schemeClr>
                </a:solidFill>
              </a:rPr>
              <a:t> </a:t>
            </a:r>
          </a:p>
          <a:p>
            <a:pPr marL="0" indent="0">
              <a:buNone/>
            </a:pPr>
            <a:r>
              <a:rPr lang="fr-FR" b="1" dirty="0"/>
              <a:t>	</a:t>
            </a:r>
            <a:endParaRPr lang="fr-FR" b="1" dirty="0" smtClean="0"/>
          </a:p>
          <a:p>
            <a:r>
              <a:rPr lang="fr-FR" dirty="0" smtClean="0"/>
              <a:t>1. 2NDPRO MET. RELATION CLIENT</a:t>
            </a:r>
          </a:p>
          <a:p>
            <a:r>
              <a:rPr lang="fr-FR" dirty="0" smtClean="0"/>
              <a:t>2</a:t>
            </a:r>
            <a:r>
              <a:rPr lang="fr-FR" dirty="0"/>
              <a:t>. 2NDPRO MET.TRANSIT.NUMER.ENERG</a:t>
            </a:r>
          </a:p>
          <a:p>
            <a:r>
              <a:rPr lang="fr-FR" dirty="0"/>
              <a:t>3. 2NDPRO MET.GEST.ADM.,TRA.&amp;LOG</a:t>
            </a:r>
          </a:p>
          <a:p>
            <a:r>
              <a:rPr lang="fr-FR" dirty="0"/>
              <a:t>4. 2NDPRO MET.HOTEL.-RESTAUR</a:t>
            </a:r>
          </a:p>
          <a:p>
            <a:r>
              <a:rPr lang="fr-FR" dirty="0"/>
              <a:t>5. 2NDPRO ACCOMP. SOINS-SERVICES PERSONNE</a:t>
            </a:r>
          </a:p>
          <a:p>
            <a:r>
              <a:rPr lang="fr-FR" dirty="0"/>
              <a:t>6. 2NDPRO METIERS DE LA MODE - VÊTEMENT</a:t>
            </a:r>
          </a:p>
          <a:p>
            <a:r>
              <a:rPr lang="fr-FR" dirty="0"/>
              <a:t>7. 1CAP2  ELECTRICIEN</a:t>
            </a:r>
          </a:p>
          <a:p>
            <a:r>
              <a:rPr lang="fr-FR" dirty="0"/>
              <a:t>8. 2NDPRO MET.BEAUTE&amp;BIEN-ETRE </a:t>
            </a:r>
          </a:p>
          <a:p>
            <a:r>
              <a:rPr lang="fr-FR" dirty="0"/>
              <a:t>9. </a:t>
            </a:r>
            <a:r>
              <a:rPr lang="fr-FR" dirty="0">
                <a:solidFill>
                  <a:srgbClr val="B54580"/>
                </a:solidFill>
              </a:rPr>
              <a:t>1CAP2  </a:t>
            </a:r>
            <a:r>
              <a:rPr lang="fr-FR" dirty="0" smtClean="0">
                <a:solidFill>
                  <a:srgbClr val="B54580"/>
                </a:solidFill>
              </a:rPr>
              <a:t>CUISINE (le plus fort taux en terme d’attractivité = total vœux/capacité)</a:t>
            </a:r>
          </a:p>
          <a:p>
            <a:r>
              <a:rPr lang="fr-FR" dirty="0" smtClean="0"/>
              <a:t>10. 1CAP2  EQUIPIER POLYVALENT DU COMMERCE</a:t>
            </a:r>
          </a:p>
          <a:p>
            <a:endParaRPr lang="fr-FR" dirty="0"/>
          </a:p>
          <a:p>
            <a:endParaRPr lang="fr-FR" dirty="0" smtClean="0"/>
          </a:p>
          <a:p>
            <a:endParaRPr lang="fr-FR" dirty="0"/>
          </a:p>
          <a:p>
            <a:endParaRPr lang="fr-FR" dirty="0"/>
          </a:p>
        </p:txBody>
      </p:sp>
      <p:sp>
        <p:nvSpPr>
          <p:cNvPr id="6" name="Espace réservé du numéro de diapositive 5"/>
          <p:cNvSpPr>
            <a:spLocks noGrp="1"/>
          </p:cNvSpPr>
          <p:nvPr>
            <p:ph type="sldNum" sz="quarter" idx="4294967295"/>
          </p:nvPr>
        </p:nvSpPr>
        <p:spPr/>
        <p:txBody>
          <a:bodyPr/>
          <a:lstStyle/>
          <a:p>
            <a:pPr algn="r" defTabSz="685800">
              <a:defRPr/>
            </a:pPr>
            <a:fld id="{47DC39AD-C27C-DC4E-91E5-B139DFB1C82A}" type="slidenum">
              <a:rPr lang="fr-FR" sz="900">
                <a:solidFill>
                  <a:prstClr val="black">
                    <a:tint val="75000"/>
                  </a:prstClr>
                </a:solidFill>
                <a:latin typeface="Calibri" panose="020F0502020204030204"/>
              </a:rPr>
              <a:pPr algn="r" defTabSz="685800">
                <a:defRPr/>
              </a:pPr>
              <a:t>11</a:t>
            </a:fld>
            <a:endParaRPr lang="fr-FR" sz="900" dirty="0">
              <a:solidFill>
                <a:prstClr val="black">
                  <a:tint val="75000"/>
                </a:prstClr>
              </a:solidFill>
              <a:latin typeface="Calibri" panose="020F0502020204030204"/>
            </a:endParaRPr>
          </a:p>
        </p:txBody>
      </p:sp>
      <p:sp>
        <p:nvSpPr>
          <p:cNvPr id="9" name="ZoneTexte 8"/>
          <p:cNvSpPr txBox="1"/>
          <p:nvPr/>
        </p:nvSpPr>
        <p:spPr>
          <a:xfrm>
            <a:off x="3906848" y="5608873"/>
            <a:ext cx="4366998" cy="369332"/>
          </a:xfrm>
          <a:prstGeom prst="rect">
            <a:avLst/>
          </a:prstGeom>
          <a:noFill/>
        </p:spPr>
        <p:txBody>
          <a:bodyPr wrap="square" rtlCol="0">
            <a:spAutoFit/>
          </a:bodyPr>
          <a:lstStyle/>
          <a:p>
            <a:pPr algn="r" defTabSz="685800">
              <a:defRPr/>
            </a:pPr>
            <a:r>
              <a:rPr lang="fr-FR" dirty="0">
                <a:solidFill>
                  <a:prstClr val="black"/>
                </a:solidFill>
                <a:latin typeface="Calibri" panose="020F0502020204030204"/>
              </a:rPr>
              <a:t>Peu de variation avec la campagne 2022</a:t>
            </a:r>
          </a:p>
        </p:txBody>
      </p:sp>
      <p:sp>
        <p:nvSpPr>
          <p:cNvPr id="10" name="Flèche droite 9"/>
          <p:cNvSpPr/>
          <p:nvPr/>
        </p:nvSpPr>
        <p:spPr>
          <a:xfrm>
            <a:off x="3906848" y="5710945"/>
            <a:ext cx="407056" cy="187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50">
              <a:solidFill>
                <a:prstClr val="white"/>
              </a:solidFill>
              <a:latin typeface="Calibri" panose="020F0502020204030204"/>
            </a:endParaRPr>
          </a:p>
        </p:txBody>
      </p:sp>
    </p:spTree>
    <p:extLst>
      <p:ext uri="{BB962C8B-B14F-4D97-AF65-F5344CB8AC3E}">
        <p14:creationId xmlns:p14="http://schemas.microsoft.com/office/powerpoint/2010/main" val="298073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pc="-1" dirty="0">
                <a:latin typeface="Arial"/>
              </a:rPr>
              <a:t/>
            </a:r>
            <a:br>
              <a:rPr lang="fr-FR" spc="-1" dirty="0">
                <a:latin typeface="Arial"/>
              </a:rPr>
            </a:br>
            <a:endParaRPr lang="fr-FR" dirty="0">
              <a:solidFill>
                <a:srgbClr val="FF0000"/>
              </a:solidFill>
            </a:endParaRPr>
          </a:p>
        </p:txBody>
      </p:sp>
      <p:sp>
        <p:nvSpPr>
          <p:cNvPr id="6" name="Espace réservé du numéro de diapositive 5"/>
          <p:cNvSpPr>
            <a:spLocks noGrp="1"/>
          </p:cNvSpPr>
          <p:nvPr>
            <p:ph type="sldNum" sz="quarter" idx="4294967295"/>
          </p:nvPr>
        </p:nvSpPr>
        <p:spPr/>
        <p:txBody>
          <a:bodyPr/>
          <a:lstStyle/>
          <a:p>
            <a:pPr algn="r" defTabSz="685800">
              <a:defRPr/>
            </a:pPr>
            <a:fld id="{47DC39AD-C27C-DC4E-91E5-B139DFB1C82A}" type="slidenum">
              <a:rPr lang="fr-FR" sz="900">
                <a:solidFill>
                  <a:prstClr val="black">
                    <a:tint val="75000"/>
                  </a:prstClr>
                </a:solidFill>
                <a:latin typeface="Calibri" panose="020F0502020204030204"/>
              </a:rPr>
              <a:pPr algn="r" defTabSz="685800">
                <a:defRPr/>
              </a:pPr>
              <a:t>12</a:t>
            </a:fld>
            <a:endParaRPr lang="fr-FR" sz="900" dirty="0">
              <a:solidFill>
                <a:prstClr val="black">
                  <a:tint val="75000"/>
                </a:prstClr>
              </a:solidFill>
              <a:latin typeface="Calibri" panose="020F0502020204030204"/>
            </a:endParaRPr>
          </a:p>
        </p:txBody>
      </p:sp>
      <p:pic>
        <p:nvPicPr>
          <p:cNvPr id="9" name="Image 7" descr="Une image contenant texte, capture d’écran, Police, nombre&#10;&#10;Description générée automatiquement">
            <a:extLst>
              <a:ext uri="{FF2B5EF4-FFF2-40B4-BE49-F238E27FC236}">
                <a16:creationId xmlns:a16="http://schemas.microsoft.com/office/drawing/2014/main" id="{805C389F-9E99-BFFB-7938-745668F69D2A}"/>
              </a:ext>
            </a:extLst>
          </p:cNvPr>
          <p:cNvPicPr>
            <a:picLocks noChangeAspect="1"/>
          </p:cNvPicPr>
          <p:nvPr/>
        </p:nvPicPr>
        <p:blipFill>
          <a:blip r:embed="rId3"/>
          <a:stretch>
            <a:fillRect/>
          </a:stretch>
        </p:blipFill>
        <p:spPr>
          <a:xfrm>
            <a:off x="212377" y="2375840"/>
            <a:ext cx="4020187" cy="2775812"/>
          </a:xfrm>
          <a:prstGeom prst="rect">
            <a:avLst/>
          </a:prstGeom>
        </p:spPr>
      </p:pic>
      <p:pic>
        <p:nvPicPr>
          <p:cNvPr id="10" name="Image 8" descr="Une image contenant texte, capture d’écran, Police, nombre&#10;&#10;Description générée automatiquement">
            <a:extLst>
              <a:ext uri="{FF2B5EF4-FFF2-40B4-BE49-F238E27FC236}">
                <a16:creationId xmlns:a16="http://schemas.microsoft.com/office/drawing/2014/main" id="{8CC38C67-FECC-D315-2DC3-21D13CF6A11B}"/>
              </a:ext>
            </a:extLst>
          </p:cNvPr>
          <p:cNvPicPr>
            <a:picLocks noChangeAspect="1"/>
          </p:cNvPicPr>
          <p:nvPr/>
        </p:nvPicPr>
        <p:blipFill>
          <a:blip r:embed="rId4"/>
          <a:stretch>
            <a:fillRect/>
          </a:stretch>
        </p:blipFill>
        <p:spPr>
          <a:xfrm>
            <a:off x="4232564" y="2356503"/>
            <a:ext cx="4574949" cy="2795149"/>
          </a:xfrm>
          <a:prstGeom prst="rect">
            <a:avLst/>
          </a:prstGeom>
        </p:spPr>
      </p:pic>
      <p:sp>
        <p:nvSpPr>
          <p:cNvPr id="11" name="ZoneTexte 10">
            <a:extLst>
              <a:ext uri="{FF2B5EF4-FFF2-40B4-BE49-F238E27FC236}">
                <a16:creationId xmlns:a16="http://schemas.microsoft.com/office/drawing/2014/main" id="{DAC84AB3-FC50-5231-08BC-E420FE1B497B}"/>
              </a:ext>
            </a:extLst>
          </p:cNvPr>
          <p:cNvSpPr txBox="1"/>
          <p:nvPr/>
        </p:nvSpPr>
        <p:spPr>
          <a:xfrm>
            <a:off x="263773" y="5607339"/>
            <a:ext cx="7959704" cy="25391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fr-FR" sz="1200" dirty="0">
                <a:solidFill>
                  <a:prstClr val="black"/>
                </a:solidFill>
                <a:latin typeface="Arial"/>
                <a:cs typeface="Arial"/>
              </a:rPr>
              <a:t>Sources : </a:t>
            </a:r>
            <a:r>
              <a:rPr lang="fr-FR" sz="1200" dirty="0">
                <a:solidFill>
                  <a:prstClr val="black"/>
                </a:solidFill>
                <a:latin typeface="Arial"/>
                <a:cs typeface="Arial"/>
                <a:hlinkClick r:id="rId5"/>
              </a:rPr>
              <a:t>Filles et garçons sur le chemin de l’égalité, de l’école à l’enseignement supérieur. Edition 2023</a:t>
            </a:r>
          </a:p>
        </p:txBody>
      </p:sp>
      <p:sp>
        <p:nvSpPr>
          <p:cNvPr id="4" name="Rectangle 3"/>
          <p:cNvSpPr/>
          <p:nvPr/>
        </p:nvSpPr>
        <p:spPr>
          <a:xfrm>
            <a:off x="2017486" y="196759"/>
            <a:ext cx="6923314" cy="1815882"/>
          </a:xfrm>
          <a:prstGeom prst="rect">
            <a:avLst/>
          </a:prstGeom>
        </p:spPr>
        <p:txBody>
          <a:bodyPr wrap="square">
            <a:spAutoFit/>
          </a:bodyPr>
          <a:lstStyle/>
          <a:p>
            <a:pPr algn="r" defTabSz="685800">
              <a:defRPr/>
            </a:pPr>
            <a:r>
              <a:rPr lang="fr-FR" sz="2800" b="1" dirty="0">
                <a:solidFill>
                  <a:srgbClr val="3DA9A6"/>
                </a:solidFill>
                <a:cs typeface="Arial"/>
              </a:rPr>
              <a:t>Les constats - Les déterminants socioculturels et les stéréotypes de genre continuent de peser lourdement sur les choix d'orientation des </a:t>
            </a:r>
            <a:r>
              <a:rPr lang="fr-FR" sz="2800" b="1" dirty="0" smtClean="0">
                <a:solidFill>
                  <a:srgbClr val="3DA9A6"/>
                </a:solidFill>
                <a:cs typeface="Arial"/>
              </a:rPr>
              <a:t>élèves</a:t>
            </a:r>
            <a:endParaRPr lang="fr-FR" sz="2800" b="1" dirty="0">
              <a:solidFill>
                <a:srgbClr val="3DA9A6"/>
              </a:solidFill>
            </a:endParaRPr>
          </a:p>
        </p:txBody>
      </p:sp>
    </p:spTree>
    <p:extLst>
      <p:ext uri="{BB962C8B-B14F-4D97-AF65-F5344CB8AC3E}">
        <p14:creationId xmlns:p14="http://schemas.microsoft.com/office/powerpoint/2010/main" val="3418866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pc="-1" dirty="0">
                <a:latin typeface="Arial"/>
              </a:rPr>
              <a:t/>
            </a:r>
            <a:br>
              <a:rPr lang="fr-FR" spc="-1" dirty="0">
                <a:latin typeface="Arial"/>
              </a:rPr>
            </a:br>
            <a:endParaRPr lang="fr-FR" dirty="0">
              <a:solidFill>
                <a:srgbClr val="FF0000"/>
              </a:solidFill>
            </a:endParaRPr>
          </a:p>
        </p:txBody>
      </p:sp>
      <p:sp>
        <p:nvSpPr>
          <p:cNvPr id="4" name="Espace réservé du texte 3"/>
          <p:cNvSpPr>
            <a:spLocks noGrp="1"/>
          </p:cNvSpPr>
          <p:nvPr>
            <p:ph type="body" idx="1"/>
          </p:nvPr>
        </p:nvSpPr>
        <p:spPr/>
        <p:txBody>
          <a:bodyPr/>
          <a:lstStyle/>
          <a:p>
            <a:endParaRPr lang="fr-FR"/>
          </a:p>
        </p:txBody>
      </p:sp>
      <p:sp>
        <p:nvSpPr>
          <p:cNvPr id="6" name="Espace réservé du numéro de diapositive 5"/>
          <p:cNvSpPr>
            <a:spLocks noGrp="1"/>
          </p:cNvSpPr>
          <p:nvPr>
            <p:ph type="sldNum" sz="quarter" idx="4294967295"/>
          </p:nvPr>
        </p:nvSpPr>
        <p:spPr>
          <a:xfrm>
            <a:off x="7086600" y="6356350"/>
            <a:ext cx="2057400" cy="365125"/>
          </a:xfrm>
        </p:spPr>
        <p:txBody>
          <a:bodyPr/>
          <a:lstStyle/>
          <a:p>
            <a:pPr algn="r" defTabSz="685800">
              <a:defRPr/>
            </a:pPr>
            <a:fld id="{47DC39AD-C27C-DC4E-91E5-B139DFB1C82A}" type="slidenum">
              <a:rPr lang="fr-FR" sz="900">
                <a:solidFill>
                  <a:prstClr val="black">
                    <a:tint val="75000"/>
                  </a:prstClr>
                </a:solidFill>
                <a:latin typeface="Calibri" panose="020F0502020204030204"/>
              </a:rPr>
              <a:pPr algn="r" defTabSz="685800">
                <a:defRPr/>
              </a:pPr>
              <a:t>13</a:t>
            </a:fld>
            <a:endParaRPr lang="fr-FR" sz="900" dirty="0">
              <a:solidFill>
                <a:prstClr val="black">
                  <a:tint val="75000"/>
                </a:prstClr>
              </a:solidFill>
              <a:latin typeface="Calibri" panose="020F0502020204030204"/>
            </a:endParaRPr>
          </a:p>
        </p:txBody>
      </p:sp>
      <p:sp>
        <p:nvSpPr>
          <p:cNvPr id="7" name="ZoneTexte 6">
            <a:extLst>
              <a:ext uri="{FF2B5EF4-FFF2-40B4-BE49-F238E27FC236}">
                <a16:creationId xmlns:a16="http://schemas.microsoft.com/office/drawing/2014/main" id="{F8590EB7-F210-3B29-344E-5175F7477B93}"/>
              </a:ext>
            </a:extLst>
          </p:cNvPr>
          <p:cNvSpPr txBox="1"/>
          <p:nvPr/>
        </p:nvSpPr>
        <p:spPr>
          <a:xfrm>
            <a:off x="557490" y="1803972"/>
            <a:ext cx="5583739" cy="69249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fr-FR" sz="1500" dirty="0">
                <a:solidFill>
                  <a:prstClr val="black"/>
                </a:solidFill>
                <a:latin typeface="Arial"/>
                <a:ea typeface="Calibri"/>
                <a:cs typeface="Calibri"/>
              </a:rPr>
              <a:t>Au lycée, les parcours scolaires s’améliorent, mais les inégalités scolaires et sociales baissent peu.</a:t>
            </a:r>
            <a:endParaRPr lang="fr-FR" sz="1500" dirty="0">
              <a:solidFill>
                <a:prstClr val="black"/>
              </a:solidFill>
              <a:latin typeface="Arial"/>
              <a:ea typeface="Calibri"/>
              <a:cs typeface="Arial"/>
            </a:endParaRPr>
          </a:p>
          <a:p>
            <a:pPr defTabSz="685800">
              <a:defRPr/>
            </a:pPr>
            <a:endParaRPr lang="fr-FR" sz="1050" dirty="0">
              <a:solidFill>
                <a:prstClr val="black"/>
              </a:solidFill>
              <a:latin typeface="Arial"/>
              <a:cs typeface="Calibri"/>
            </a:endParaRPr>
          </a:p>
        </p:txBody>
      </p:sp>
      <p:pic>
        <p:nvPicPr>
          <p:cNvPr id="9" name="Image 5" descr="Une image contenant texte, capture d’écran, Police, nombre&#10;&#10;Description générée automatiquement">
            <a:extLst>
              <a:ext uri="{FF2B5EF4-FFF2-40B4-BE49-F238E27FC236}">
                <a16:creationId xmlns:a16="http://schemas.microsoft.com/office/drawing/2014/main" id="{6FE27206-721E-BF48-6489-37EDE3891CCF}"/>
              </a:ext>
            </a:extLst>
          </p:cNvPr>
          <p:cNvPicPr>
            <a:picLocks noChangeAspect="1"/>
          </p:cNvPicPr>
          <p:nvPr/>
        </p:nvPicPr>
        <p:blipFill rotWithShape="1">
          <a:blip r:embed="rId3"/>
          <a:srcRect l="4902" t="29761" r="3046" b="57509"/>
          <a:stretch/>
        </p:blipFill>
        <p:spPr>
          <a:xfrm>
            <a:off x="269896" y="2474961"/>
            <a:ext cx="2796294" cy="2962122"/>
          </a:xfrm>
          <a:prstGeom prst="rect">
            <a:avLst/>
          </a:prstGeom>
        </p:spPr>
      </p:pic>
      <p:pic>
        <p:nvPicPr>
          <p:cNvPr id="10" name="Image 8" descr="Une image contenant texte, capture d’écran, Police, nombre&#10;&#10;Description générée automatiquement">
            <a:extLst>
              <a:ext uri="{FF2B5EF4-FFF2-40B4-BE49-F238E27FC236}">
                <a16:creationId xmlns:a16="http://schemas.microsoft.com/office/drawing/2014/main" id="{6D86E2F9-E4B0-DE99-64F5-78AF8A907DB7}"/>
              </a:ext>
            </a:extLst>
          </p:cNvPr>
          <p:cNvPicPr>
            <a:picLocks noChangeAspect="1"/>
          </p:cNvPicPr>
          <p:nvPr/>
        </p:nvPicPr>
        <p:blipFill rotWithShape="1">
          <a:blip r:embed="rId3"/>
          <a:srcRect l="4478" t="54000" r="2612" b="34359"/>
          <a:stretch/>
        </p:blipFill>
        <p:spPr>
          <a:xfrm>
            <a:off x="3167954" y="2464291"/>
            <a:ext cx="2893634" cy="2983463"/>
          </a:xfrm>
          <a:prstGeom prst="rect">
            <a:avLst/>
          </a:prstGeom>
        </p:spPr>
      </p:pic>
      <p:sp>
        <p:nvSpPr>
          <p:cNvPr id="5" name="ZoneTexte 4"/>
          <p:cNvSpPr txBox="1"/>
          <p:nvPr/>
        </p:nvSpPr>
        <p:spPr>
          <a:xfrm>
            <a:off x="5399314" y="547685"/>
            <a:ext cx="3224589" cy="523220"/>
          </a:xfrm>
          <a:prstGeom prst="rect">
            <a:avLst/>
          </a:prstGeom>
          <a:noFill/>
        </p:spPr>
        <p:txBody>
          <a:bodyPr wrap="square" rtlCol="0">
            <a:spAutoFit/>
          </a:bodyPr>
          <a:lstStyle/>
          <a:p>
            <a:pPr algn="r" defTabSz="685800">
              <a:defRPr/>
            </a:pPr>
            <a:r>
              <a:rPr lang="fr-FR" sz="2800" b="1" dirty="0">
                <a:solidFill>
                  <a:srgbClr val="3DA9A6"/>
                </a:solidFill>
                <a:latin typeface="Calibri" panose="020F0502020204030204"/>
              </a:rPr>
              <a:t>Autres constats</a:t>
            </a:r>
          </a:p>
        </p:txBody>
      </p:sp>
      <p:pic>
        <p:nvPicPr>
          <p:cNvPr id="11" name="Image 9" descr="Une image contenant texte, capture d’écran, Police, nombre&#10;&#10;Description générée automatiquement">
            <a:extLst>
              <a:ext uri="{FF2B5EF4-FFF2-40B4-BE49-F238E27FC236}">
                <a16:creationId xmlns:a16="http://schemas.microsoft.com/office/drawing/2014/main" id="{287537B3-E35E-E34E-EDD1-1887B35B3ECE}"/>
              </a:ext>
            </a:extLst>
          </p:cNvPr>
          <p:cNvPicPr>
            <a:picLocks noChangeAspect="1"/>
          </p:cNvPicPr>
          <p:nvPr/>
        </p:nvPicPr>
        <p:blipFill rotWithShape="1">
          <a:blip r:embed="rId3"/>
          <a:srcRect l="5264" t="77548" r="3679" b="3857"/>
          <a:stretch/>
        </p:blipFill>
        <p:spPr>
          <a:xfrm>
            <a:off x="6296087" y="1764326"/>
            <a:ext cx="2570644" cy="3734241"/>
          </a:xfrm>
          <a:prstGeom prst="rect">
            <a:avLst/>
          </a:prstGeom>
        </p:spPr>
      </p:pic>
      <p:sp>
        <p:nvSpPr>
          <p:cNvPr id="12" name="ZoneTexte 11">
            <a:extLst>
              <a:ext uri="{FF2B5EF4-FFF2-40B4-BE49-F238E27FC236}">
                <a16:creationId xmlns:a16="http://schemas.microsoft.com/office/drawing/2014/main" id="{4E0ED001-F4E3-0AC6-1ACF-CAEE39AA20DB}"/>
              </a:ext>
            </a:extLst>
          </p:cNvPr>
          <p:cNvSpPr txBox="1"/>
          <p:nvPr/>
        </p:nvSpPr>
        <p:spPr>
          <a:xfrm>
            <a:off x="260397" y="5624512"/>
            <a:ext cx="6035690" cy="27699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fr-FR" sz="1350" dirty="0">
                <a:solidFill>
                  <a:prstClr val="black"/>
                </a:solidFill>
                <a:latin typeface="Arial"/>
                <a:cs typeface="Arial"/>
              </a:rPr>
              <a:t>Source : </a:t>
            </a:r>
            <a:r>
              <a:rPr lang="fr-FR" sz="1350" dirty="0">
                <a:solidFill>
                  <a:prstClr val="black"/>
                </a:solidFill>
                <a:latin typeface="Arial"/>
                <a:cs typeface="Arial"/>
                <a:hlinkClick r:id="rId4"/>
              </a:rPr>
              <a:t>France, portrait social, Edition 2020 INSÉE</a:t>
            </a:r>
            <a:endParaRPr lang="fr-FR" sz="1350" dirty="0">
              <a:solidFill>
                <a:prstClr val="black"/>
              </a:solidFill>
              <a:latin typeface="Arial"/>
              <a:cs typeface="Arial"/>
            </a:endParaRPr>
          </a:p>
        </p:txBody>
      </p:sp>
    </p:spTree>
    <p:extLst>
      <p:ext uri="{BB962C8B-B14F-4D97-AF65-F5344CB8AC3E}">
        <p14:creationId xmlns:p14="http://schemas.microsoft.com/office/powerpoint/2010/main" val="406602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pc="-1" dirty="0">
                <a:latin typeface="Arial"/>
              </a:rPr>
              <a:t/>
            </a:r>
            <a:br>
              <a:rPr lang="fr-FR" spc="-1" dirty="0">
                <a:latin typeface="Arial"/>
              </a:rPr>
            </a:br>
            <a:endParaRPr lang="fr-FR" dirty="0">
              <a:solidFill>
                <a:srgbClr val="FF0000"/>
              </a:solidFill>
            </a:endParaRPr>
          </a:p>
        </p:txBody>
      </p:sp>
      <p:sp>
        <p:nvSpPr>
          <p:cNvPr id="6" name="Espace réservé du numéro de diapositive 5"/>
          <p:cNvSpPr>
            <a:spLocks noGrp="1"/>
          </p:cNvSpPr>
          <p:nvPr>
            <p:ph type="sldNum" sz="quarter" idx="4294967295"/>
          </p:nvPr>
        </p:nvSpPr>
        <p:spPr/>
        <p:txBody>
          <a:bodyPr/>
          <a:lstStyle/>
          <a:p>
            <a:pPr algn="r" defTabSz="685800">
              <a:defRPr/>
            </a:pPr>
            <a:fld id="{47DC39AD-C27C-DC4E-91E5-B139DFB1C82A}" type="slidenum">
              <a:rPr lang="fr-FR" sz="900">
                <a:solidFill>
                  <a:prstClr val="black">
                    <a:tint val="75000"/>
                  </a:prstClr>
                </a:solidFill>
                <a:latin typeface="Calibri" panose="020F0502020204030204"/>
              </a:rPr>
              <a:pPr algn="r" defTabSz="685800">
                <a:defRPr/>
              </a:pPr>
              <a:t>14</a:t>
            </a:fld>
            <a:endParaRPr lang="fr-FR" sz="900" dirty="0">
              <a:solidFill>
                <a:prstClr val="black">
                  <a:tint val="75000"/>
                </a:prstClr>
              </a:solidFill>
              <a:latin typeface="Calibri" panose="020F0502020204030204"/>
            </a:endParaRPr>
          </a:p>
        </p:txBody>
      </p:sp>
      <p:sp>
        <p:nvSpPr>
          <p:cNvPr id="7" name="ZoneTexte 6">
            <a:extLst>
              <a:ext uri="{FF2B5EF4-FFF2-40B4-BE49-F238E27FC236}">
                <a16:creationId xmlns:a16="http://schemas.microsoft.com/office/drawing/2014/main" id="{55D5E9F6-0928-AA9C-4D72-D8EA5372B993}"/>
              </a:ext>
            </a:extLst>
          </p:cNvPr>
          <p:cNvSpPr txBox="1"/>
          <p:nvPr/>
        </p:nvSpPr>
        <p:spPr>
          <a:xfrm>
            <a:off x="1119698" y="2470035"/>
            <a:ext cx="7244686" cy="228524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fr-FR" b="1" dirty="0">
                <a:solidFill>
                  <a:srgbClr val="B54580"/>
                </a:solidFill>
                <a:latin typeface="Calibri" panose="020F0502020204030204"/>
                <a:ea typeface="Calibri"/>
                <a:cs typeface="Calibri"/>
              </a:rPr>
              <a:t>En 2018, </a:t>
            </a:r>
            <a:r>
              <a:rPr lang="fr-FR" dirty="0">
                <a:solidFill>
                  <a:prstClr val="black"/>
                </a:solidFill>
                <a:latin typeface="Calibri" panose="020F0502020204030204"/>
                <a:ea typeface="Calibri"/>
                <a:cs typeface="Calibri"/>
              </a:rPr>
              <a:t>l’enquête PISA de l’OCDE, menée auprès de 600.000 adolescentes et adolescents de 15 ans dans 41 pays, montre que les aspirations professionnelles des jeunes sont peu diversifiées. </a:t>
            </a:r>
          </a:p>
          <a:p>
            <a:pPr defTabSz="685800">
              <a:defRPr/>
            </a:pPr>
            <a:endParaRPr lang="fr-FR" dirty="0">
              <a:solidFill>
                <a:prstClr val="black"/>
              </a:solidFill>
              <a:latin typeface="Calibri" panose="020F0502020204030204"/>
              <a:ea typeface="Calibri"/>
              <a:cs typeface="Calibri"/>
            </a:endParaRPr>
          </a:p>
          <a:p>
            <a:pPr defTabSz="685800">
              <a:defRPr/>
            </a:pPr>
            <a:r>
              <a:rPr lang="fr-FR" dirty="0">
                <a:solidFill>
                  <a:prstClr val="black"/>
                </a:solidFill>
                <a:latin typeface="Calibri" panose="020F0502020204030204"/>
                <a:ea typeface="Calibri"/>
                <a:cs typeface="Calibri"/>
              </a:rPr>
              <a:t>47 % des garçons et 53 % des filles interrogés prévoient d’exercer, à l'âge de 30 ans, uniquement l’une des dix professions les plus populaires.</a:t>
            </a:r>
          </a:p>
          <a:p>
            <a:pPr defTabSz="685800">
              <a:defRPr/>
            </a:pPr>
            <a:endParaRPr lang="fr-FR" dirty="0">
              <a:solidFill>
                <a:prstClr val="black"/>
              </a:solidFill>
              <a:latin typeface="Calibri" panose="020F0502020204030204"/>
              <a:ea typeface="Calibri"/>
              <a:cs typeface="Calibri"/>
            </a:endParaRPr>
          </a:p>
          <a:p>
            <a:pPr defTabSz="685800">
              <a:defRPr/>
            </a:pPr>
            <a:endParaRPr lang="fr-FR" dirty="0">
              <a:solidFill>
                <a:prstClr val="black"/>
              </a:solidFill>
              <a:latin typeface="Calibri" panose="020F0502020204030204"/>
              <a:ea typeface="Calibri"/>
              <a:cs typeface="Calibri"/>
            </a:endParaRPr>
          </a:p>
        </p:txBody>
      </p:sp>
      <p:pic>
        <p:nvPicPr>
          <p:cNvPr id="9" name="Graphique 7" descr="Questions contour">
            <a:extLst>
              <a:ext uri="{FF2B5EF4-FFF2-40B4-BE49-F238E27FC236}">
                <a16:creationId xmlns:a16="http://schemas.microsoft.com/office/drawing/2014/main" id="{FAE18A25-8D29-9D2C-18C6-6CDD891900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6610994" y="4207441"/>
            <a:ext cx="1600200" cy="1600200"/>
          </a:xfrm>
          <a:prstGeom prst="rect">
            <a:avLst/>
          </a:prstGeom>
        </p:spPr>
      </p:pic>
      <p:sp>
        <p:nvSpPr>
          <p:cNvPr id="10" name="ZoneTexte 9"/>
          <p:cNvSpPr txBox="1"/>
          <p:nvPr/>
        </p:nvSpPr>
        <p:spPr>
          <a:xfrm>
            <a:off x="6125029" y="823609"/>
            <a:ext cx="3018971" cy="523220"/>
          </a:xfrm>
          <a:prstGeom prst="rect">
            <a:avLst/>
          </a:prstGeom>
          <a:noFill/>
        </p:spPr>
        <p:txBody>
          <a:bodyPr wrap="square" rtlCol="0">
            <a:spAutoFit/>
          </a:bodyPr>
          <a:lstStyle/>
          <a:p>
            <a:pPr defTabSz="685800">
              <a:defRPr/>
            </a:pPr>
            <a:r>
              <a:rPr lang="fr-FR" sz="2800" b="1" dirty="0">
                <a:solidFill>
                  <a:srgbClr val="3DA9A6"/>
                </a:solidFill>
                <a:latin typeface="Calibri" panose="020F0502020204030204"/>
              </a:rPr>
              <a:t>Autres constats</a:t>
            </a:r>
          </a:p>
        </p:txBody>
      </p:sp>
    </p:spTree>
    <p:extLst>
      <p:ext uri="{BB962C8B-B14F-4D97-AF65-F5344CB8AC3E}">
        <p14:creationId xmlns:p14="http://schemas.microsoft.com/office/powerpoint/2010/main" val="2622873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
            <a:extLst>
              <a:ext uri="{FF2B5EF4-FFF2-40B4-BE49-F238E27FC236}">
                <a16:creationId xmlns:a16="http://schemas.microsoft.com/office/drawing/2014/main" id="{AA5E7E01-AD27-2CEB-0CCC-102613E211DA}"/>
              </a:ext>
            </a:extLst>
          </p:cNvPr>
          <p:cNvSpPr>
            <a:spLocks noGrp="1"/>
          </p:cNvSpPr>
          <p:nvPr>
            <p:ph type="body" idx="1"/>
          </p:nvPr>
        </p:nvSpPr>
        <p:spPr/>
        <p:txBody>
          <a:bodyPr vert="horz" lIns="27000" tIns="27000" rIns="27000" bIns="27000" rtlCol="0" anchor="ctr" anchorCtr="0">
            <a:noAutofit/>
          </a:bodyPr>
          <a:lstStyle/>
          <a:p>
            <a:pPr marL="0" indent="0">
              <a:buNone/>
            </a:pPr>
            <a:r>
              <a:rPr lang="fr-FR" sz="1200" dirty="0">
                <a:latin typeface="Calibri"/>
                <a:ea typeface="Calibri"/>
                <a:cs typeface="Arial"/>
              </a:rPr>
              <a:t>Source : </a:t>
            </a:r>
            <a:r>
              <a:rPr lang="fr-FR" sz="1200" dirty="0">
                <a:latin typeface="Calibri"/>
                <a:ea typeface="Calibri"/>
                <a:cs typeface="Arial"/>
                <a:hlinkClick r:id="rId3"/>
              </a:rPr>
              <a:t>Rapport PISA OCDE 2018</a:t>
            </a:r>
            <a:endParaRPr lang="fr-FR" sz="1200" dirty="0">
              <a:latin typeface="Calibri"/>
              <a:ea typeface="Calibri"/>
              <a:cs typeface="Arial"/>
            </a:endParaRPr>
          </a:p>
        </p:txBody>
      </p:sp>
      <p:sp>
        <p:nvSpPr>
          <p:cNvPr id="6" name="Espace réservé du numéro de diapositive 5"/>
          <p:cNvSpPr>
            <a:spLocks noGrp="1"/>
          </p:cNvSpPr>
          <p:nvPr>
            <p:ph type="sldNum" sz="quarter" idx="4294967295"/>
          </p:nvPr>
        </p:nvSpPr>
        <p:spPr/>
        <p:txBody>
          <a:bodyPr/>
          <a:lstStyle/>
          <a:p>
            <a:pPr algn="r" defTabSz="685800">
              <a:defRPr/>
            </a:pPr>
            <a:fld id="{47DC39AD-C27C-DC4E-91E5-B139DFB1C82A}" type="slidenum">
              <a:rPr lang="fr-FR" sz="900">
                <a:solidFill>
                  <a:prstClr val="black">
                    <a:tint val="75000"/>
                  </a:prstClr>
                </a:solidFill>
                <a:latin typeface="Calibri" panose="020F0502020204030204"/>
              </a:rPr>
              <a:pPr algn="r" defTabSz="685800">
                <a:defRPr/>
              </a:pPr>
              <a:t>15</a:t>
            </a:fld>
            <a:endParaRPr lang="fr-FR" sz="900" dirty="0">
              <a:solidFill>
                <a:prstClr val="black">
                  <a:tint val="75000"/>
                </a:prstClr>
              </a:solidFill>
              <a:latin typeface="Calibri" panose="020F0502020204030204"/>
            </a:endParaRPr>
          </a:p>
        </p:txBody>
      </p:sp>
      <p:pic>
        <p:nvPicPr>
          <p:cNvPr id="9" name="Image 8" descr="Une image contenant texte, capture d’écran, Police, diagramme">
            <a:extLst>
              <a:ext uri="{FF2B5EF4-FFF2-40B4-BE49-F238E27FC236}">
                <a16:creationId xmlns:a16="http://schemas.microsoft.com/office/drawing/2014/main" id="{131C2F5C-5AFB-59FF-47C1-D3138303A2DE}"/>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42000"/>
                    </a14:imgEffect>
                  </a14:imgLayer>
                </a14:imgProps>
              </a:ext>
            </a:extLst>
          </a:blip>
          <a:stretch>
            <a:fillRect/>
          </a:stretch>
        </p:blipFill>
        <p:spPr>
          <a:xfrm>
            <a:off x="157149" y="1573128"/>
            <a:ext cx="6431846" cy="4229951"/>
          </a:xfrm>
          <a:prstGeom prst="rect">
            <a:avLst/>
          </a:prstGeom>
          <a:noFill/>
          <a:ln w="22225">
            <a:solidFill>
              <a:schemeClr val="accent1"/>
            </a:solidFill>
          </a:ln>
        </p:spPr>
      </p:pic>
      <p:sp>
        <p:nvSpPr>
          <p:cNvPr id="10" name="ZoneTexte 9">
            <a:extLst>
              <a:ext uri="{FF2B5EF4-FFF2-40B4-BE49-F238E27FC236}">
                <a16:creationId xmlns:a16="http://schemas.microsoft.com/office/drawing/2014/main" id="{B3A30686-3BD3-5C26-9625-745802AE1B91}"/>
              </a:ext>
            </a:extLst>
          </p:cNvPr>
          <p:cNvSpPr txBox="1"/>
          <p:nvPr/>
        </p:nvSpPr>
        <p:spPr>
          <a:xfrm>
            <a:off x="6653780" y="1573128"/>
            <a:ext cx="2141877" cy="3393237"/>
          </a:xfrm>
          <a:prstGeom prst="rect">
            <a:avLst/>
          </a:prstGeom>
          <a:noFill/>
          <a:ln w="15875">
            <a:solidFill>
              <a:schemeClr val="accent1">
                <a:alpha val="99000"/>
              </a:schemeClr>
            </a:solidFill>
          </a:ln>
        </p:spPr>
        <p:txBody>
          <a:bodyPr wrap="square" lIns="68580" tIns="34290" rIns="68580" bIns="34290" anchor="t">
            <a:spAutoFit/>
          </a:bodyPr>
          <a:lstStyle/>
          <a:p>
            <a:pPr defTabSz="685800">
              <a:defRPr/>
            </a:pPr>
            <a:r>
              <a:rPr lang="fr-FR" sz="1200" b="1" dirty="0">
                <a:solidFill>
                  <a:srgbClr val="C00000"/>
                </a:solidFill>
                <a:latin typeface="Calibri"/>
                <a:ea typeface="Calibri"/>
                <a:cs typeface="Times New Roman"/>
              </a:rPr>
              <a:t>Les 15 premiers métiers les plus cités</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Médecin</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Enseignant/enseignante</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Chef/cheffe d’entreprise</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Ingénieur/ingénieure</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Avocat/avocate</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Officier/officière de police</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Informaticien/informaticienne</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Infirmier/infirmière et sage-femme</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Designer</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Psychologue</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Architecte</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Vétérinaire</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Acteur/actrice</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Mécanicien/mécanicienne </a:t>
            </a:r>
            <a: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FR" sz="1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FR" sz="1200" dirty="0">
                <a:solidFill>
                  <a:prstClr val="black"/>
                </a:solidFill>
                <a:latin typeface="Calibri"/>
                <a:ea typeface="Calibri"/>
                <a:cs typeface="Times New Roman"/>
              </a:rPr>
              <a:t>Artiste musicien/musicienne</a:t>
            </a:r>
            <a:endParaRPr lang="fr-FR" sz="750" dirty="0">
              <a:solidFill>
                <a:prstClr val="black"/>
              </a:solidFill>
              <a:latin typeface="Calibri"/>
              <a:ea typeface="Calibri"/>
              <a:cs typeface="Times New Roman"/>
            </a:endParaRPr>
          </a:p>
        </p:txBody>
      </p:sp>
    </p:spTree>
    <p:extLst>
      <p:ext uri="{BB962C8B-B14F-4D97-AF65-F5344CB8AC3E}">
        <p14:creationId xmlns:p14="http://schemas.microsoft.com/office/powerpoint/2010/main" val="238969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75430" y="389195"/>
            <a:ext cx="5820228" cy="874434"/>
          </a:xfrm>
        </p:spPr>
        <p:txBody>
          <a:bodyPr>
            <a:normAutofit fontScale="90000"/>
          </a:bodyPr>
          <a:lstStyle/>
          <a:p>
            <a:r>
              <a:rPr lang="fr-FR" spc="-1" dirty="0">
                <a:latin typeface="Arial"/>
              </a:rPr>
              <a:t/>
            </a:r>
            <a:br>
              <a:rPr lang="fr-FR" spc="-1" dirty="0">
                <a:latin typeface="Arial"/>
              </a:rPr>
            </a:br>
            <a:r>
              <a:rPr lang="fr-FR" sz="3100" dirty="0">
                <a:ea typeface="Calibri"/>
                <a:cs typeface="Calibri"/>
              </a:rPr>
              <a:t>En 2023, l’enquête PISA de l’OCDE…</a:t>
            </a:r>
            <a:br>
              <a:rPr lang="fr-FR" sz="3100" dirty="0">
                <a:ea typeface="Calibri"/>
                <a:cs typeface="Calibri"/>
              </a:rPr>
            </a:br>
            <a:endParaRPr lang="fr-FR" sz="3100" dirty="0"/>
          </a:p>
        </p:txBody>
      </p:sp>
      <p:sp>
        <p:nvSpPr>
          <p:cNvPr id="6" name="Espace réservé du numéro de diapositive 5"/>
          <p:cNvSpPr>
            <a:spLocks noGrp="1"/>
          </p:cNvSpPr>
          <p:nvPr>
            <p:ph type="sldNum" sz="quarter" idx="4294967295"/>
          </p:nvPr>
        </p:nvSpPr>
        <p:spPr/>
        <p:txBody>
          <a:bodyPr/>
          <a:lstStyle/>
          <a:p>
            <a:pPr algn="r" defTabSz="685800">
              <a:defRPr/>
            </a:pPr>
            <a:fld id="{47DC39AD-C27C-DC4E-91E5-B139DFB1C82A}" type="slidenum">
              <a:rPr lang="fr-FR" sz="900">
                <a:solidFill>
                  <a:prstClr val="black">
                    <a:tint val="75000"/>
                  </a:prstClr>
                </a:solidFill>
                <a:latin typeface="Calibri" panose="020F0502020204030204"/>
              </a:rPr>
              <a:pPr algn="r" defTabSz="685800">
                <a:defRPr/>
              </a:pPr>
              <a:t>16</a:t>
            </a:fld>
            <a:endParaRPr lang="fr-FR" sz="900" dirty="0">
              <a:solidFill>
                <a:prstClr val="black">
                  <a:tint val="75000"/>
                </a:prstClr>
              </a:solidFill>
              <a:latin typeface="Calibri" panose="020F0502020204030204"/>
            </a:endParaRPr>
          </a:p>
        </p:txBody>
      </p:sp>
      <p:sp>
        <p:nvSpPr>
          <p:cNvPr id="7" name="ZoneTexte 6">
            <a:extLst>
              <a:ext uri="{FF2B5EF4-FFF2-40B4-BE49-F238E27FC236}">
                <a16:creationId xmlns:a16="http://schemas.microsoft.com/office/drawing/2014/main" id="{55D5E9F6-0928-AA9C-4D72-D8EA5372B993}"/>
              </a:ext>
            </a:extLst>
          </p:cNvPr>
          <p:cNvSpPr txBox="1"/>
          <p:nvPr/>
        </p:nvSpPr>
        <p:spPr>
          <a:xfrm>
            <a:off x="665405" y="1571741"/>
            <a:ext cx="7849945" cy="3462486"/>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fr-FR" sz="1350" b="1" dirty="0">
                <a:solidFill>
                  <a:prstClr val="black"/>
                </a:solidFill>
                <a:latin typeface="Calibri" panose="020F0502020204030204"/>
              </a:rPr>
              <a:t/>
            </a:r>
            <a:br>
              <a:rPr lang="fr-FR" sz="1350" b="1" dirty="0">
                <a:solidFill>
                  <a:prstClr val="black"/>
                </a:solidFill>
                <a:latin typeface="Calibri" panose="020F0502020204030204"/>
              </a:rPr>
            </a:br>
            <a:endParaRPr lang="fr-FR" dirty="0">
              <a:solidFill>
                <a:prstClr val="black"/>
              </a:solidFill>
              <a:latin typeface="Calibri" panose="020F0502020204030204"/>
            </a:endParaRPr>
          </a:p>
          <a:p>
            <a:pPr defTabSz="685800">
              <a:defRPr/>
            </a:pPr>
            <a:r>
              <a:rPr lang="fr-FR" sz="1350" dirty="0">
                <a:solidFill>
                  <a:prstClr val="black"/>
                </a:solidFill>
                <a:latin typeface="Calibri" panose="020F0502020204030204"/>
              </a:rPr>
              <a:t>En France, </a:t>
            </a:r>
          </a:p>
          <a:p>
            <a:pPr defTabSz="685800">
              <a:defRPr/>
            </a:pPr>
            <a:r>
              <a:rPr lang="fr-FR" b="1" dirty="0">
                <a:solidFill>
                  <a:srgbClr val="B54580"/>
                </a:solidFill>
                <a:latin typeface="Calibri" panose="020F0502020204030204"/>
              </a:rPr>
              <a:t>72,7 % </a:t>
            </a:r>
            <a:r>
              <a:rPr lang="fr-FR" sz="1350" b="1" dirty="0">
                <a:solidFill>
                  <a:prstClr val="black"/>
                </a:solidFill>
                <a:latin typeface="Calibri" panose="020F0502020204030204"/>
              </a:rPr>
              <a:t>des élèves</a:t>
            </a:r>
            <a:r>
              <a:rPr lang="fr-FR" sz="1350" dirty="0">
                <a:solidFill>
                  <a:prstClr val="black"/>
                </a:solidFill>
                <a:latin typeface="Calibri" panose="020F0502020204030204"/>
              </a:rPr>
              <a:t> (73,3 % en moyenne dans les pays de l’OCDE) </a:t>
            </a:r>
            <a:r>
              <a:rPr lang="fr-FR" sz="1350" b="1" dirty="0">
                <a:solidFill>
                  <a:prstClr val="black"/>
                </a:solidFill>
                <a:latin typeface="Calibri" panose="020F0502020204030204"/>
              </a:rPr>
              <a:t>espèrent faire des études supérieures</a:t>
            </a:r>
            <a:r>
              <a:rPr lang="fr-FR" sz="1350" dirty="0">
                <a:solidFill>
                  <a:prstClr val="black"/>
                </a:solidFill>
                <a:latin typeface="Calibri" panose="020F0502020204030204"/>
              </a:rPr>
              <a:t> </a:t>
            </a:r>
          </a:p>
          <a:p>
            <a:pPr defTabSz="685800">
              <a:defRPr/>
            </a:pPr>
            <a:r>
              <a:rPr lang="fr-FR" sz="1350" b="1" dirty="0">
                <a:solidFill>
                  <a:prstClr val="black"/>
                </a:solidFill>
                <a:latin typeface="Calibri" panose="020F0502020204030204"/>
              </a:rPr>
              <a:t>C’était déjà le cas en 2018</a:t>
            </a:r>
            <a:r>
              <a:rPr lang="fr-FR" sz="1350" dirty="0">
                <a:solidFill>
                  <a:prstClr val="black"/>
                </a:solidFill>
                <a:latin typeface="Calibri" panose="020F0502020204030204"/>
              </a:rPr>
              <a:t>. </a:t>
            </a:r>
          </a:p>
          <a:p>
            <a:pPr defTabSz="685800">
              <a:defRPr/>
            </a:pPr>
            <a:r>
              <a:rPr lang="fr-FR" sz="1350" dirty="0">
                <a:solidFill>
                  <a:prstClr val="black"/>
                </a:solidFill>
                <a:latin typeface="Calibri" panose="020F0502020204030204"/>
              </a:rPr>
              <a:t>Malgré le contexte de la crise pandémique du Covid-19, l</a:t>
            </a:r>
            <a:r>
              <a:rPr lang="fr-FR" sz="1350" b="1" dirty="0">
                <a:solidFill>
                  <a:prstClr val="black"/>
                </a:solidFill>
                <a:latin typeface="Calibri" panose="020F0502020204030204"/>
              </a:rPr>
              <a:t>a répartition des projets de carrière des élèves de 15 ans reste inchangée</a:t>
            </a:r>
            <a:r>
              <a:rPr lang="fr-FR" sz="1350" dirty="0">
                <a:solidFill>
                  <a:prstClr val="black"/>
                </a:solidFill>
                <a:latin typeface="Calibri" panose="020F0502020204030204"/>
              </a:rPr>
              <a:t> depuis 2018. </a:t>
            </a:r>
          </a:p>
          <a:p>
            <a:pPr defTabSz="685800">
              <a:defRPr/>
            </a:pPr>
            <a:endParaRPr lang="fr-FR" sz="1350" dirty="0">
              <a:solidFill>
                <a:prstClr val="black"/>
              </a:solidFill>
              <a:latin typeface="Calibri" panose="020F0502020204030204"/>
            </a:endParaRPr>
          </a:p>
          <a:p>
            <a:pPr defTabSz="685800">
              <a:defRPr/>
            </a:pPr>
            <a:r>
              <a:rPr lang="fr-FR" b="1" dirty="0">
                <a:solidFill>
                  <a:srgbClr val="B54580"/>
                </a:solidFill>
                <a:latin typeface="Calibri" panose="020F0502020204030204"/>
              </a:rPr>
              <a:t>10,9 % </a:t>
            </a:r>
            <a:r>
              <a:rPr lang="fr-FR" sz="1350" b="1" dirty="0">
                <a:solidFill>
                  <a:prstClr val="black"/>
                </a:solidFill>
                <a:latin typeface="Calibri" panose="020F0502020204030204"/>
              </a:rPr>
              <a:t>des élèves </a:t>
            </a:r>
            <a:r>
              <a:rPr lang="fr-FR" sz="1350" dirty="0">
                <a:solidFill>
                  <a:prstClr val="black"/>
                </a:solidFill>
                <a:latin typeface="Calibri" panose="020F0502020204030204"/>
              </a:rPr>
              <a:t>(15,6 % en moyenne dans l’OCDE) se projettent dans un </a:t>
            </a:r>
            <a:r>
              <a:rPr lang="fr-FR" sz="1350" b="1" dirty="0">
                <a:solidFill>
                  <a:prstClr val="black"/>
                </a:solidFill>
                <a:latin typeface="Calibri" panose="020F0502020204030204"/>
              </a:rPr>
              <a:t>métier lié à la santé </a:t>
            </a:r>
            <a:r>
              <a:rPr lang="fr-FR" sz="1350" dirty="0">
                <a:solidFill>
                  <a:prstClr val="black"/>
                </a:solidFill>
                <a:latin typeface="Calibri" panose="020F0502020204030204"/>
              </a:rPr>
              <a:t>et 12,7 % envisagent une </a:t>
            </a:r>
            <a:r>
              <a:rPr lang="fr-FR" sz="1350" b="1" dirty="0">
                <a:solidFill>
                  <a:prstClr val="black"/>
                </a:solidFill>
                <a:latin typeface="Calibri" panose="020F0502020204030204"/>
              </a:rPr>
              <a:t>carrière d’ingénieur</a:t>
            </a:r>
            <a:r>
              <a:rPr lang="fr-FR" sz="1350" dirty="0">
                <a:solidFill>
                  <a:prstClr val="black"/>
                </a:solidFill>
                <a:latin typeface="Calibri" panose="020F0502020204030204"/>
              </a:rPr>
              <a:t> (10,7 % en moyenne dans l’OCDE).</a:t>
            </a:r>
          </a:p>
          <a:p>
            <a:pPr defTabSz="685800">
              <a:defRPr/>
            </a:pPr>
            <a:endParaRPr lang="fr-FR" sz="1350" b="1" u="sng" dirty="0">
              <a:solidFill>
                <a:prstClr val="black"/>
              </a:solidFill>
              <a:latin typeface="Calibri" panose="020F0502020204030204"/>
            </a:endParaRPr>
          </a:p>
          <a:p>
            <a:pPr defTabSz="685800">
              <a:defRPr/>
            </a:pPr>
            <a:r>
              <a:rPr lang="fr-FR" sz="1350" b="1" dirty="0">
                <a:solidFill>
                  <a:prstClr val="black"/>
                </a:solidFill>
                <a:latin typeface="Calibri" panose="020F0502020204030204"/>
              </a:rPr>
              <a:t>Ces chiffres n’ont pas significativement varié depuis 2018.</a:t>
            </a:r>
          </a:p>
          <a:p>
            <a:pPr defTabSz="685800">
              <a:defRPr/>
            </a:pPr>
            <a:endParaRPr lang="fr-FR" dirty="0">
              <a:solidFill>
                <a:prstClr val="black"/>
              </a:solidFill>
              <a:latin typeface="Calibri" panose="020F0502020204030204"/>
            </a:endParaRPr>
          </a:p>
          <a:p>
            <a:pPr defTabSz="685800">
              <a:defRPr/>
            </a:pPr>
            <a:r>
              <a:rPr lang="fr-FR" sz="1350" dirty="0">
                <a:solidFill>
                  <a:prstClr val="black"/>
                </a:solidFill>
                <a:latin typeface="Calibri" panose="020F0502020204030204"/>
              </a:rPr>
              <a:t>Source : </a:t>
            </a:r>
            <a:r>
              <a:rPr lang="fr-FR" sz="1350" dirty="0">
                <a:solidFill>
                  <a:srgbClr val="B54580"/>
                </a:solidFill>
                <a:latin typeface="Calibri" panose="020F0502020204030204"/>
              </a:rPr>
              <a:t>Note de la DEPP</a:t>
            </a:r>
            <a:r>
              <a:rPr lang="fr-FR" sz="1350" b="1" dirty="0">
                <a:solidFill>
                  <a:srgbClr val="B54580"/>
                </a:solidFill>
                <a:latin typeface="Calibri" panose="020F0502020204030204"/>
              </a:rPr>
              <a:t> </a:t>
            </a:r>
          </a:p>
          <a:p>
            <a:pPr defTabSz="685800">
              <a:defRPr/>
            </a:pPr>
            <a:r>
              <a:rPr lang="fr-FR" sz="1350" dirty="0">
                <a:solidFill>
                  <a:prstClr val="black"/>
                </a:solidFill>
                <a:latin typeface="Calibri" panose="020F0502020204030204"/>
              </a:rPr>
              <a:t>Champ : élèves de 15 ans scolarisés dans les pays membres de l'OCDE participant à PISA. </a:t>
            </a:r>
            <a:endParaRPr lang="fr-FR" sz="1350" dirty="0">
              <a:solidFill>
                <a:srgbClr val="5B9BD5">
                  <a:lumMod val="75000"/>
                </a:srgbClr>
              </a:solidFill>
              <a:latin typeface="Calibri" panose="020F0502020204030204"/>
              <a:ea typeface="Calibri"/>
              <a:cs typeface="Calibri"/>
            </a:endParaRPr>
          </a:p>
        </p:txBody>
      </p:sp>
      <p:pic>
        <p:nvPicPr>
          <p:cNvPr id="9" name="Graphique 7" descr="Questions contour">
            <a:extLst>
              <a:ext uri="{FF2B5EF4-FFF2-40B4-BE49-F238E27FC236}">
                <a16:creationId xmlns:a16="http://schemas.microsoft.com/office/drawing/2014/main" id="{FAE18A25-8D29-9D2C-18C6-6CDD8919006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061341" y="4119071"/>
            <a:ext cx="1600200" cy="1600200"/>
          </a:xfrm>
          <a:prstGeom prst="rect">
            <a:avLst/>
          </a:prstGeom>
        </p:spPr>
      </p:pic>
    </p:spTree>
    <p:extLst>
      <p:ext uri="{BB962C8B-B14F-4D97-AF65-F5344CB8AC3E}">
        <p14:creationId xmlns:p14="http://schemas.microsoft.com/office/powerpoint/2010/main" val="35912079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500" dirty="0" smtClean="0"/>
              <a:t>Les </a:t>
            </a:r>
            <a:r>
              <a:rPr lang="fr-FR" sz="2500" dirty="0"/>
              <a:t>enjeux – globaux et pour l’élève </a:t>
            </a:r>
            <a:br>
              <a:rPr lang="fr-FR" sz="2500" dirty="0"/>
            </a:br>
            <a:endParaRPr lang="fr-FR" sz="2500" dirty="0"/>
          </a:p>
        </p:txBody>
      </p:sp>
      <p:sp>
        <p:nvSpPr>
          <p:cNvPr id="6" name="Espace réservé du numéro de diapositive 5"/>
          <p:cNvSpPr>
            <a:spLocks noGrp="1"/>
          </p:cNvSpPr>
          <p:nvPr>
            <p:ph type="sldNum" sz="quarter" idx="4294967295"/>
          </p:nvPr>
        </p:nvSpPr>
        <p:spPr/>
        <p:txBody>
          <a:bodyPr/>
          <a:lstStyle/>
          <a:p>
            <a:pPr algn="r" defTabSz="685800">
              <a:defRPr/>
            </a:pPr>
            <a:fld id="{47DC39AD-C27C-DC4E-91E5-B139DFB1C82A}" type="slidenum">
              <a:rPr lang="fr-FR" sz="900">
                <a:solidFill>
                  <a:prstClr val="black">
                    <a:tint val="75000"/>
                  </a:prstClr>
                </a:solidFill>
                <a:latin typeface="Calibri" panose="020F0502020204030204"/>
              </a:rPr>
              <a:pPr algn="r" defTabSz="685800">
                <a:defRPr/>
              </a:pPr>
              <a:t>17</a:t>
            </a:fld>
            <a:endParaRPr lang="fr-FR" sz="900" dirty="0">
              <a:solidFill>
                <a:prstClr val="black">
                  <a:tint val="75000"/>
                </a:prstClr>
              </a:solidFill>
              <a:latin typeface="Calibri" panose="020F0502020204030204"/>
            </a:endParaRPr>
          </a:p>
        </p:txBody>
      </p:sp>
      <p:sp>
        <p:nvSpPr>
          <p:cNvPr id="7" name="Ellipse 6">
            <a:extLst>
              <a:ext uri="{FF2B5EF4-FFF2-40B4-BE49-F238E27FC236}">
                <a16:creationId xmlns:a16="http://schemas.microsoft.com/office/drawing/2014/main" id="{A980C87A-2D51-46AC-A452-5B238C4EFF26}"/>
              </a:ext>
            </a:extLst>
          </p:cNvPr>
          <p:cNvSpPr/>
          <p:nvPr/>
        </p:nvSpPr>
        <p:spPr>
          <a:xfrm>
            <a:off x="1977760" y="1642448"/>
            <a:ext cx="4588223" cy="4079948"/>
          </a:xfrm>
          <a:prstGeom prst="ellipse">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47">
              <a:solidFill>
                <a:prstClr val="white"/>
              </a:solidFill>
              <a:latin typeface="Calibri" panose="020F0502020204030204"/>
            </a:endParaRPr>
          </a:p>
        </p:txBody>
      </p:sp>
      <p:pic>
        <p:nvPicPr>
          <p:cNvPr id="9" name="Graphique 17" descr="Monde contour">
            <a:extLst>
              <a:ext uri="{FF2B5EF4-FFF2-40B4-BE49-F238E27FC236}">
                <a16:creationId xmlns:a16="http://schemas.microsoft.com/office/drawing/2014/main" id="{732A17A4-8759-17C2-61C3-4ACF0DE0C542}"/>
              </a:ext>
            </a:extLst>
          </p:cNvPr>
          <p:cNvPicPr>
            <a:picLocks noChangeAspect="1"/>
          </p:cNvPicPr>
          <p:nvPr/>
        </p:nvPicPr>
        <p:blipFill>
          <a:blip r:embed="rId3">
            <a:extLst>
              <a:ext uri="{96DAC541-7B7A-43D3-8B79-37D633B846F1}">
                <asvg:svgBlip xmlns="" xmlns:asvg="http://schemas.microsoft.com/office/drawing/2016/SVG/main" r:embed="rId6"/>
              </a:ext>
            </a:extLst>
          </a:blip>
          <a:stretch>
            <a:fillRect/>
          </a:stretch>
        </p:blipFill>
        <p:spPr>
          <a:xfrm>
            <a:off x="3880399" y="1702569"/>
            <a:ext cx="562937" cy="562969"/>
          </a:xfrm>
          <a:prstGeom prst="rect">
            <a:avLst/>
          </a:prstGeom>
        </p:spPr>
      </p:pic>
      <p:sp>
        <p:nvSpPr>
          <p:cNvPr id="10" name="Ellipse 9">
            <a:extLst>
              <a:ext uri="{FF2B5EF4-FFF2-40B4-BE49-F238E27FC236}">
                <a16:creationId xmlns:a16="http://schemas.microsoft.com/office/drawing/2014/main" id="{A2B3B1C2-1097-4F10-966B-04D6B84B1363}"/>
              </a:ext>
            </a:extLst>
          </p:cNvPr>
          <p:cNvSpPr/>
          <p:nvPr/>
        </p:nvSpPr>
        <p:spPr>
          <a:xfrm>
            <a:off x="3038297" y="2457507"/>
            <a:ext cx="2386819" cy="2430284"/>
          </a:xfrm>
          <a:prstGeom prst="ellipse">
            <a:avLst/>
          </a:prstGeom>
          <a:solidFill>
            <a:schemeClr val="accent4">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47" dirty="0">
              <a:solidFill>
                <a:prstClr val="white"/>
              </a:solidFill>
              <a:latin typeface="Calibri" panose="020F0502020204030204"/>
            </a:endParaRPr>
          </a:p>
        </p:txBody>
      </p:sp>
      <p:pic>
        <p:nvPicPr>
          <p:cNvPr id="11" name="Graphique 20" descr="Réussite du groupe contour">
            <a:extLst>
              <a:ext uri="{FF2B5EF4-FFF2-40B4-BE49-F238E27FC236}">
                <a16:creationId xmlns:a16="http://schemas.microsoft.com/office/drawing/2014/main" id="{A1B0181C-BDFE-DB57-E50A-3F50088CB10C}"/>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904303" y="2502066"/>
            <a:ext cx="539033" cy="539065"/>
          </a:xfrm>
          <a:prstGeom prst="rect">
            <a:avLst/>
          </a:prstGeom>
        </p:spPr>
      </p:pic>
      <p:sp>
        <p:nvSpPr>
          <p:cNvPr id="12" name="Ellipse 11">
            <a:extLst>
              <a:ext uri="{FF2B5EF4-FFF2-40B4-BE49-F238E27FC236}">
                <a16:creationId xmlns:a16="http://schemas.microsoft.com/office/drawing/2014/main" id="{E66820ED-E8E2-4EAF-8C32-6D3EDEC6E266}"/>
              </a:ext>
            </a:extLst>
          </p:cNvPr>
          <p:cNvSpPr/>
          <p:nvPr/>
        </p:nvSpPr>
        <p:spPr>
          <a:xfrm>
            <a:off x="3558066" y="3053856"/>
            <a:ext cx="1194259" cy="1204034"/>
          </a:xfrm>
          <a:prstGeom prst="ellipse">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347">
              <a:solidFill>
                <a:prstClr val="white"/>
              </a:solidFill>
              <a:latin typeface="Calibri" panose="020F0502020204030204"/>
            </a:endParaRPr>
          </a:p>
        </p:txBody>
      </p:sp>
      <p:pic>
        <p:nvPicPr>
          <p:cNvPr id="13" name="Graphique 16" descr="Aspiration contour">
            <a:extLst>
              <a:ext uri="{FF2B5EF4-FFF2-40B4-BE49-F238E27FC236}">
                <a16:creationId xmlns:a16="http://schemas.microsoft.com/office/drawing/2014/main" id="{336344D4-1D4A-4B52-6E10-AFCD90C15470}"/>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3890803" y="3096465"/>
            <a:ext cx="458151" cy="458178"/>
          </a:xfrm>
          <a:prstGeom prst="rect">
            <a:avLst/>
          </a:prstGeom>
        </p:spPr>
      </p:pic>
      <p:sp>
        <p:nvSpPr>
          <p:cNvPr id="14" name="ZoneTexte 13">
            <a:extLst>
              <a:ext uri="{FF2B5EF4-FFF2-40B4-BE49-F238E27FC236}">
                <a16:creationId xmlns:a16="http://schemas.microsoft.com/office/drawing/2014/main" id="{A2698D48-E5AF-4A92-8BE0-408BFC47EC77}"/>
              </a:ext>
            </a:extLst>
          </p:cNvPr>
          <p:cNvSpPr txBox="1"/>
          <p:nvPr/>
        </p:nvSpPr>
        <p:spPr>
          <a:xfrm>
            <a:off x="3417516" y="3619598"/>
            <a:ext cx="1488704" cy="484625"/>
          </a:xfrm>
          <a:prstGeom prst="rect">
            <a:avLst/>
          </a:prstGeom>
          <a:noFill/>
        </p:spPr>
        <p:txBody>
          <a:bodyPr wrap="square" lIns="68458" tIns="34229" rIns="68458" bIns="34229" rtlCol="0" anchor="t">
            <a:spAutoFit/>
          </a:bodyPr>
          <a:lstStyle/>
          <a:p>
            <a:pPr algn="ctr" defTabSz="685800">
              <a:defRPr/>
            </a:pPr>
            <a:r>
              <a:rPr lang="fr-FR" sz="1350" b="1" dirty="0">
                <a:solidFill>
                  <a:srgbClr val="000000"/>
                </a:solidFill>
                <a:latin typeface="Calibri"/>
                <a:cs typeface="Calibri"/>
              </a:rPr>
              <a:t>ÉPANOUISSEMENT PERSONNEL</a:t>
            </a:r>
          </a:p>
        </p:txBody>
      </p:sp>
      <p:sp>
        <p:nvSpPr>
          <p:cNvPr id="15" name="ZoneTexte 14">
            <a:extLst>
              <a:ext uri="{FF2B5EF4-FFF2-40B4-BE49-F238E27FC236}">
                <a16:creationId xmlns:a16="http://schemas.microsoft.com/office/drawing/2014/main" id="{C77CB7C5-C9A3-4EA0-8008-B386FB74BF7C}"/>
              </a:ext>
            </a:extLst>
          </p:cNvPr>
          <p:cNvSpPr txBox="1"/>
          <p:nvPr/>
        </p:nvSpPr>
        <p:spPr>
          <a:xfrm>
            <a:off x="3524266" y="4311047"/>
            <a:ext cx="1495211" cy="276876"/>
          </a:xfrm>
          <a:prstGeom prst="rect">
            <a:avLst/>
          </a:prstGeom>
          <a:noFill/>
        </p:spPr>
        <p:txBody>
          <a:bodyPr wrap="square" lIns="68458" tIns="34229" rIns="68458" bIns="34229" rtlCol="0" anchor="t">
            <a:spAutoFit/>
          </a:bodyPr>
          <a:lstStyle/>
          <a:p>
            <a:pPr algn="ctr" defTabSz="685800">
              <a:defRPr/>
            </a:pPr>
            <a:r>
              <a:rPr lang="fr-FR" sz="1350" b="1" dirty="0">
                <a:solidFill>
                  <a:prstClr val="black"/>
                </a:solidFill>
                <a:latin typeface="Calibri"/>
                <a:cs typeface="Calibri"/>
              </a:rPr>
              <a:t>JUSTICE SOCIALE</a:t>
            </a:r>
            <a:endParaRPr lang="fr-FR" sz="1350" b="1" dirty="0">
              <a:solidFill>
                <a:prstClr val="black"/>
              </a:solidFill>
              <a:latin typeface="Calibri" panose="020F0502020204030204"/>
            </a:endParaRPr>
          </a:p>
        </p:txBody>
      </p:sp>
      <p:sp>
        <p:nvSpPr>
          <p:cNvPr id="16" name="ZoneTexte 15">
            <a:extLst>
              <a:ext uri="{FF2B5EF4-FFF2-40B4-BE49-F238E27FC236}">
                <a16:creationId xmlns:a16="http://schemas.microsoft.com/office/drawing/2014/main" id="{293C1397-BC24-4595-B236-3036A741B800}"/>
              </a:ext>
            </a:extLst>
          </p:cNvPr>
          <p:cNvSpPr txBox="1"/>
          <p:nvPr/>
        </p:nvSpPr>
        <p:spPr>
          <a:xfrm>
            <a:off x="2460567" y="4940947"/>
            <a:ext cx="3683150" cy="484625"/>
          </a:xfrm>
          <a:prstGeom prst="rect">
            <a:avLst/>
          </a:prstGeom>
          <a:noFill/>
        </p:spPr>
        <p:txBody>
          <a:bodyPr wrap="square" lIns="68458" tIns="34229" rIns="68458" bIns="34229" rtlCol="0" anchor="t">
            <a:spAutoFit/>
          </a:bodyPr>
          <a:lstStyle/>
          <a:p>
            <a:pPr algn="ctr" defTabSz="685800">
              <a:defRPr/>
            </a:pPr>
            <a:r>
              <a:rPr lang="fr-FR" sz="1350" b="1" dirty="0">
                <a:solidFill>
                  <a:srgbClr val="000000"/>
                </a:solidFill>
                <a:latin typeface="Calibri"/>
                <a:cs typeface="Calibri"/>
              </a:rPr>
              <a:t>DYNAMISME DES SECTEURS D’ACTIVITÉS </a:t>
            </a:r>
          </a:p>
          <a:p>
            <a:pPr algn="ctr" defTabSz="685800">
              <a:defRPr/>
            </a:pPr>
            <a:r>
              <a:rPr lang="fr-FR" sz="1350" b="1" dirty="0">
                <a:solidFill>
                  <a:srgbClr val="000000"/>
                </a:solidFill>
                <a:latin typeface="Calibri"/>
                <a:cs typeface="Calibri"/>
              </a:rPr>
              <a:t>ET DÉVELOPPEMENT DURABLE</a:t>
            </a:r>
            <a:endParaRPr lang="fr-FR" sz="1350" b="1" dirty="0">
              <a:solidFill>
                <a:prstClr val="black"/>
              </a:solidFill>
              <a:latin typeface="Calibri" panose="020F0502020204030204"/>
            </a:endParaRPr>
          </a:p>
        </p:txBody>
      </p:sp>
      <p:sp>
        <p:nvSpPr>
          <p:cNvPr id="17" name="ZoneTexte 16">
            <a:extLst>
              <a:ext uri="{FF2B5EF4-FFF2-40B4-BE49-F238E27FC236}">
                <a16:creationId xmlns:a16="http://schemas.microsoft.com/office/drawing/2014/main" id="{7247B55E-4438-4BCB-AF72-C3E5ADD4A604}"/>
              </a:ext>
            </a:extLst>
          </p:cNvPr>
          <p:cNvSpPr txBox="1"/>
          <p:nvPr/>
        </p:nvSpPr>
        <p:spPr>
          <a:xfrm>
            <a:off x="4547511" y="3247318"/>
            <a:ext cx="1844645" cy="276876"/>
          </a:xfrm>
          <a:prstGeom prst="rect">
            <a:avLst/>
          </a:prstGeom>
          <a:solidFill>
            <a:schemeClr val="accent4"/>
          </a:solidFill>
        </p:spPr>
        <p:txBody>
          <a:bodyPr rot="0" spcFirstLastPara="0" vertOverflow="overflow" horzOverflow="overflow" vert="horz" wrap="square" lIns="68458" tIns="34229" rIns="68458" bIns="34229" numCol="1" spcCol="0" rtlCol="0" fromWordArt="0" anchor="t" anchorCtr="0" forceAA="0" compatLnSpc="1">
            <a:prstTxWarp prst="textNoShape">
              <a:avLst/>
            </a:prstTxWarp>
            <a:spAutoFit/>
          </a:bodyPr>
          <a:lstStyle/>
          <a:p>
            <a:pPr algn="ctr" defTabSz="685800">
              <a:defRPr/>
            </a:pPr>
            <a:r>
              <a:rPr lang="fr-FR" sz="1350" dirty="0">
                <a:solidFill>
                  <a:prstClr val="white"/>
                </a:solidFill>
                <a:latin typeface="Calibri"/>
                <a:cs typeface="Calibri"/>
              </a:rPr>
              <a:t>Enjeu pour l’individu</a:t>
            </a:r>
            <a:endParaRPr lang="fr-FR" sz="1350" dirty="0">
              <a:solidFill>
                <a:prstClr val="white"/>
              </a:solidFill>
              <a:latin typeface="Calibri" panose="020F0502020204030204"/>
            </a:endParaRPr>
          </a:p>
        </p:txBody>
      </p:sp>
      <p:sp>
        <p:nvSpPr>
          <p:cNvPr id="18" name="ZoneTexte 17">
            <a:extLst>
              <a:ext uri="{FF2B5EF4-FFF2-40B4-BE49-F238E27FC236}">
                <a16:creationId xmlns:a16="http://schemas.microsoft.com/office/drawing/2014/main" id="{549B810C-ABEB-B9FD-4500-DB6BE5DE3AF3}"/>
              </a:ext>
            </a:extLst>
          </p:cNvPr>
          <p:cNvSpPr txBox="1"/>
          <p:nvPr/>
        </p:nvSpPr>
        <p:spPr>
          <a:xfrm>
            <a:off x="4987776" y="3719445"/>
            <a:ext cx="2097975" cy="276876"/>
          </a:xfrm>
          <a:prstGeom prst="rect">
            <a:avLst/>
          </a:prstGeom>
          <a:solidFill>
            <a:schemeClr val="accent4">
              <a:lumMod val="75000"/>
            </a:schemeClr>
          </a:solidFill>
        </p:spPr>
        <p:txBody>
          <a:bodyPr rot="0" spcFirstLastPara="0" vertOverflow="overflow" horzOverflow="overflow" vert="horz" wrap="square" lIns="68458" tIns="34229" rIns="68458" bIns="34229" numCol="1" spcCol="0" rtlCol="0" fromWordArt="0" anchor="t" anchorCtr="0" forceAA="0" compatLnSpc="1">
            <a:prstTxWarp prst="textNoShape">
              <a:avLst/>
            </a:prstTxWarp>
            <a:spAutoFit/>
          </a:bodyPr>
          <a:lstStyle/>
          <a:p>
            <a:pPr algn="ctr" defTabSz="685800">
              <a:defRPr/>
            </a:pPr>
            <a:r>
              <a:rPr lang="fr-FR" sz="1350" dirty="0">
                <a:solidFill>
                  <a:prstClr val="white"/>
                </a:solidFill>
                <a:latin typeface="Calibri"/>
                <a:cs typeface="Calibri"/>
              </a:rPr>
              <a:t>Enjeu pour le collectif</a:t>
            </a:r>
            <a:endParaRPr lang="fr-FR" sz="1350" dirty="0">
              <a:solidFill>
                <a:prstClr val="white"/>
              </a:solidFill>
              <a:latin typeface="Calibri" panose="020F0502020204030204"/>
            </a:endParaRPr>
          </a:p>
        </p:txBody>
      </p:sp>
      <p:sp>
        <p:nvSpPr>
          <p:cNvPr id="19" name="ZoneTexte 18">
            <a:extLst>
              <a:ext uri="{FF2B5EF4-FFF2-40B4-BE49-F238E27FC236}">
                <a16:creationId xmlns:a16="http://schemas.microsoft.com/office/drawing/2014/main" id="{2EBD23EB-B50F-160A-91BD-615AF7305567}"/>
              </a:ext>
            </a:extLst>
          </p:cNvPr>
          <p:cNvSpPr txBox="1"/>
          <p:nvPr/>
        </p:nvSpPr>
        <p:spPr>
          <a:xfrm>
            <a:off x="5834314" y="4296929"/>
            <a:ext cx="1050270" cy="276876"/>
          </a:xfrm>
          <a:prstGeom prst="rect">
            <a:avLst/>
          </a:prstGeom>
          <a:solidFill>
            <a:schemeClr val="accent4">
              <a:lumMod val="60000"/>
              <a:lumOff val="40000"/>
            </a:schemeClr>
          </a:solidFill>
        </p:spPr>
        <p:txBody>
          <a:bodyPr rot="0" spcFirstLastPara="0" vertOverflow="overflow" horzOverflow="overflow" vert="horz" wrap="square" lIns="68458" tIns="34229" rIns="68458" bIns="34229" numCol="1" spcCol="0" rtlCol="0" fromWordArt="0" anchor="t" anchorCtr="0" forceAA="0" compatLnSpc="1">
            <a:prstTxWarp prst="textNoShape">
              <a:avLst/>
            </a:prstTxWarp>
            <a:spAutoFit/>
          </a:bodyPr>
          <a:lstStyle/>
          <a:p>
            <a:pPr algn="ctr" defTabSz="685800">
              <a:defRPr/>
            </a:pPr>
            <a:r>
              <a:rPr lang="fr-FR" sz="1350" dirty="0">
                <a:solidFill>
                  <a:prstClr val="white">
                    <a:lumMod val="50000"/>
                  </a:prstClr>
                </a:solidFill>
                <a:latin typeface="Calibri"/>
                <a:cs typeface="Calibri"/>
              </a:rPr>
              <a:t>Enjeu global</a:t>
            </a:r>
            <a:endParaRPr lang="fr-FR" sz="1350" dirty="0">
              <a:solidFill>
                <a:prstClr val="white">
                  <a:lumMod val="50000"/>
                </a:prstClr>
              </a:solidFill>
              <a:latin typeface="Calibri" panose="020F0502020204030204"/>
            </a:endParaRPr>
          </a:p>
        </p:txBody>
      </p:sp>
    </p:spTree>
    <p:extLst>
      <p:ext uri="{BB962C8B-B14F-4D97-AF65-F5344CB8AC3E}">
        <p14:creationId xmlns:p14="http://schemas.microsoft.com/office/powerpoint/2010/main" val="362064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4" grpId="0"/>
      <p:bldP spid="15" grpId="0"/>
      <p:bldP spid="16" grpId="0"/>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pc="-1" dirty="0">
                <a:latin typeface="Arial"/>
              </a:rPr>
              <a:t/>
            </a:r>
            <a:br>
              <a:rPr lang="fr-FR" spc="-1" dirty="0">
                <a:latin typeface="Arial"/>
              </a:rPr>
            </a:br>
            <a:endParaRPr lang="fr-FR" dirty="0">
              <a:solidFill>
                <a:srgbClr val="FF0000"/>
              </a:solidFill>
            </a:endParaRPr>
          </a:p>
        </p:txBody>
      </p:sp>
      <p:sp>
        <p:nvSpPr>
          <p:cNvPr id="4" name="Espace réservé du texte 3"/>
          <p:cNvSpPr>
            <a:spLocks noGrp="1"/>
          </p:cNvSpPr>
          <p:nvPr>
            <p:ph type="body" idx="1"/>
          </p:nvPr>
        </p:nvSpPr>
        <p:spPr>
          <a:xfrm>
            <a:off x="361143" y="1631872"/>
            <a:ext cx="8399658" cy="4349667"/>
          </a:xfrm>
        </p:spPr>
        <p:txBody>
          <a:bodyPr/>
          <a:lstStyle/>
          <a:p>
            <a:endParaRPr lang="fr-FR" dirty="0"/>
          </a:p>
        </p:txBody>
      </p:sp>
      <p:sp>
        <p:nvSpPr>
          <p:cNvPr id="6" name="Espace réservé du numéro de diapositive 5"/>
          <p:cNvSpPr>
            <a:spLocks noGrp="1"/>
          </p:cNvSpPr>
          <p:nvPr>
            <p:ph type="sldNum" sz="quarter" idx="4294967295"/>
          </p:nvPr>
        </p:nvSpPr>
        <p:spPr/>
        <p:txBody>
          <a:bodyPr/>
          <a:lstStyle/>
          <a:p>
            <a:pPr algn="r" defTabSz="685800">
              <a:defRPr/>
            </a:pPr>
            <a:fld id="{47DC39AD-C27C-DC4E-91E5-B139DFB1C82A}" type="slidenum">
              <a:rPr lang="fr-FR" sz="900">
                <a:solidFill>
                  <a:prstClr val="black">
                    <a:tint val="75000"/>
                  </a:prstClr>
                </a:solidFill>
                <a:latin typeface="Calibri" panose="020F0502020204030204"/>
              </a:rPr>
              <a:pPr algn="r" defTabSz="685800">
                <a:defRPr/>
              </a:pPr>
              <a:t>18</a:t>
            </a:fld>
            <a:endParaRPr lang="fr-FR" sz="900" dirty="0">
              <a:solidFill>
                <a:prstClr val="black">
                  <a:tint val="75000"/>
                </a:prstClr>
              </a:solidFill>
              <a:latin typeface="Calibri" panose="020F0502020204030204"/>
            </a:endParaRPr>
          </a:p>
        </p:txBody>
      </p:sp>
      <p:sp>
        <p:nvSpPr>
          <p:cNvPr id="7" name="ZoneTexte 6">
            <a:extLst>
              <a:ext uri="{FF2B5EF4-FFF2-40B4-BE49-F238E27FC236}">
                <a16:creationId xmlns:a16="http://schemas.microsoft.com/office/drawing/2014/main" id="{3A5A97F2-DF7E-4E98-A675-6FACA2BCBD6F}"/>
              </a:ext>
            </a:extLst>
          </p:cNvPr>
          <p:cNvSpPr txBox="1"/>
          <p:nvPr/>
        </p:nvSpPr>
        <p:spPr>
          <a:xfrm>
            <a:off x="1042026" y="1828780"/>
            <a:ext cx="2697659" cy="1504727"/>
          </a:xfrm>
          <a:prstGeom prst="roundRect">
            <a:avLst/>
          </a:prstGeom>
          <a:solidFill>
            <a:schemeClr val="accent4"/>
          </a:solidFill>
          <a:ln>
            <a:noFill/>
          </a:ln>
          <a:effectLst>
            <a:outerShdw blurRad="76200" dir="13500000" sy="23000" kx="1200000" algn="br" rotWithShape="0">
              <a:prstClr val="black">
                <a:alpha val="20000"/>
              </a:prstClr>
            </a:outerShdw>
          </a:effectLst>
        </p:spPr>
        <p:txBody>
          <a:bodyPr wrap="square" lIns="80930" tIns="80930" rIns="80930" bIns="80930" rtlCol="0" anchor="ctr" anchorCtr="0">
            <a:noAutofit/>
          </a:bodyPr>
          <a:lstStyle/>
          <a:p>
            <a:pPr algn="ctr" defTabSz="685800">
              <a:defRPr/>
            </a:pPr>
            <a:r>
              <a:rPr lang="fr-FR" sz="1388" dirty="0">
                <a:solidFill>
                  <a:srgbClr val="000000"/>
                </a:solidFill>
                <a:latin typeface="Calibri"/>
                <a:cs typeface="Calibri"/>
              </a:rPr>
              <a:t>Mieux comprendre le fonctionnement du monde du travail</a:t>
            </a:r>
          </a:p>
        </p:txBody>
      </p:sp>
      <p:sp>
        <p:nvSpPr>
          <p:cNvPr id="9" name="ZoneTexte 8">
            <a:extLst>
              <a:ext uri="{FF2B5EF4-FFF2-40B4-BE49-F238E27FC236}">
                <a16:creationId xmlns:a16="http://schemas.microsoft.com/office/drawing/2014/main" id="{5D4D3F5F-C46A-436C-8001-A04E42AE0DC7}"/>
              </a:ext>
            </a:extLst>
          </p:cNvPr>
          <p:cNvSpPr txBox="1"/>
          <p:nvPr/>
        </p:nvSpPr>
        <p:spPr>
          <a:xfrm>
            <a:off x="4870032" y="1833853"/>
            <a:ext cx="2994402" cy="1499654"/>
          </a:xfrm>
          <a:prstGeom prst="roundRect">
            <a:avLst/>
          </a:prstGeom>
          <a:solidFill>
            <a:schemeClr val="accent4"/>
          </a:solidFill>
          <a:ln>
            <a:noFill/>
          </a:ln>
          <a:effectLst>
            <a:outerShdw blurRad="76200" dir="13500000" sy="23000" kx="1200000" algn="br" rotWithShape="0">
              <a:prstClr val="black">
                <a:alpha val="20000"/>
              </a:prstClr>
            </a:outerShdw>
          </a:effectLst>
        </p:spPr>
        <p:txBody>
          <a:bodyPr wrap="square" lIns="80930" tIns="80930" rIns="80930" bIns="80930" rtlCol="0" anchor="ctr" anchorCtr="0">
            <a:noAutofit/>
          </a:bodyPr>
          <a:lstStyle>
            <a:defPPr>
              <a:defRPr lang="en-US"/>
            </a:defPPr>
            <a:lvl1pPr algn="ctr">
              <a:defRPr>
                <a:solidFill>
                  <a:srgbClr val="000000"/>
                </a:solidFill>
                <a:latin typeface="Calibri"/>
                <a:cs typeface="Calibri"/>
              </a:defRPr>
            </a:lvl1pPr>
          </a:lstStyle>
          <a:p>
            <a:pPr defTabSz="685800">
              <a:defRPr/>
            </a:pPr>
            <a:r>
              <a:rPr lang="fr-FR" sz="1349" dirty="0"/>
              <a:t>Mesurer les </a:t>
            </a:r>
            <a:r>
              <a:rPr lang="fr-FR" sz="1349" b="1" dirty="0"/>
              <a:t>perspectives d’avenir</a:t>
            </a:r>
          </a:p>
        </p:txBody>
      </p:sp>
      <p:sp>
        <p:nvSpPr>
          <p:cNvPr id="10" name="ZoneTexte 9">
            <a:extLst>
              <a:ext uri="{FF2B5EF4-FFF2-40B4-BE49-F238E27FC236}">
                <a16:creationId xmlns:a16="http://schemas.microsoft.com/office/drawing/2014/main" id="{909929C9-D9CE-4E8D-B1E1-39B2F6D8B95C}"/>
              </a:ext>
            </a:extLst>
          </p:cNvPr>
          <p:cNvSpPr txBox="1"/>
          <p:nvPr/>
        </p:nvSpPr>
        <p:spPr>
          <a:xfrm>
            <a:off x="1042026" y="3660005"/>
            <a:ext cx="2697659" cy="1498820"/>
          </a:xfrm>
          <a:prstGeom prst="roundRect">
            <a:avLst/>
          </a:prstGeom>
          <a:solidFill>
            <a:schemeClr val="accent4"/>
          </a:solidFill>
          <a:ln>
            <a:noFill/>
          </a:ln>
          <a:effectLst>
            <a:outerShdw blurRad="76200" dir="13500000" sy="23000" kx="1200000" algn="br" rotWithShape="0">
              <a:prstClr val="black">
                <a:alpha val="20000"/>
              </a:prstClr>
            </a:outerShdw>
          </a:effectLst>
        </p:spPr>
        <p:txBody>
          <a:bodyPr wrap="square" lIns="80930" tIns="80930" rIns="80930" bIns="80930" rtlCol="0" anchor="ctr" anchorCtr="0">
            <a:noAutofit/>
          </a:bodyPr>
          <a:lstStyle>
            <a:defPPr>
              <a:defRPr lang="en-US"/>
            </a:defPPr>
            <a:lvl1pPr algn="ctr">
              <a:defRPr>
                <a:solidFill>
                  <a:srgbClr val="000000"/>
                </a:solidFill>
                <a:latin typeface="Calibri"/>
                <a:cs typeface="Calibri"/>
              </a:defRPr>
            </a:lvl1pPr>
          </a:lstStyle>
          <a:p>
            <a:pPr defTabSz="685800">
              <a:defRPr/>
            </a:pPr>
            <a:r>
              <a:rPr lang="fr-FR" sz="1349" dirty="0"/>
              <a:t>Approfondir leurs connaissances des différents </a:t>
            </a:r>
            <a:r>
              <a:rPr lang="fr-FR" sz="1349" b="1" dirty="0"/>
              <a:t>secteurs d’activité et des métiers</a:t>
            </a:r>
            <a:r>
              <a:rPr lang="fr-FR" sz="1349" dirty="0"/>
              <a:t> qui leur sont associés</a:t>
            </a:r>
          </a:p>
        </p:txBody>
      </p:sp>
      <p:sp>
        <p:nvSpPr>
          <p:cNvPr id="11" name="ZoneTexte 10">
            <a:extLst>
              <a:ext uri="{FF2B5EF4-FFF2-40B4-BE49-F238E27FC236}">
                <a16:creationId xmlns:a16="http://schemas.microsoft.com/office/drawing/2014/main" id="{5196BD00-5809-4050-9957-1F6E4207C539}"/>
              </a:ext>
            </a:extLst>
          </p:cNvPr>
          <p:cNvSpPr txBox="1"/>
          <p:nvPr/>
        </p:nvSpPr>
        <p:spPr>
          <a:xfrm>
            <a:off x="4927596" y="3648712"/>
            <a:ext cx="2936838" cy="1539161"/>
          </a:xfrm>
          <a:prstGeom prst="roundRect">
            <a:avLst/>
          </a:prstGeom>
          <a:solidFill>
            <a:schemeClr val="accent4"/>
          </a:solidFill>
          <a:ln>
            <a:noFill/>
          </a:ln>
          <a:effectLst>
            <a:outerShdw blurRad="76200" dir="13500000" sy="23000" kx="1200000" algn="br" rotWithShape="0">
              <a:prstClr val="black">
                <a:alpha val="20000"/>
              </a:prstClr>
            </a:outerShdw>
          </a:effectLst>
        </p:spPr>
        <p:txBody>
          <a:bodyPr wrap="square" lIns="80930" tIns="80930" rIns="80930" bIns="80930" rtlCol="0" anchor="ctr" anchorCtr="0">
            <a:noAutofit/>
          </a:bodyPr>
          <a:lstStyle>
            <a:defPPr>
              <a:defRPr lang="en-US"/>
            </a:defPPr>
            <a:lvl1pPr algn="ctr">
              <a:defRPr>
                <a:solidFill>
                  <a:srgbClr val="000000"/>
                </a:solidFill>
                <a:latin typeface="Calibri"/>
                <a:cs typeface="Calibri"/>
              </a:defRPr>
            </a:lvl1pPr>
          </a:lstStyle>
          <a:p>
            <a:pPr defTabSz="685800">
              <a:defRPr/>
            </a:pPr>
            <a:r>
              <a:rPr lang="fr-FR" sz="1349" dirty="0"/>
              <a:t>Se prémunir des représentations marquées par des </a:t>
            </a:r>
            <a:r>
              <a:rPr lang="fr-FR" sz="1349" b="1" dirty="0"/>
              <a:t>stéréotypes de genre et sociaux</a:t>
            </a:r>
          </a:p>
        </p:txBody>
      </p:sp>
      <p:sp>
        <p:nvSpPr>
          <p:cNvPr id="12" name="Titre 5">
            <a:extLst>
              <a:ext uri="{FF2B5EF4-FFF2-40B4-BE49-F238E27FC236}">
                <a16:creationId xmlns:a16="http://schemas.microsoft.com/office/drawing/2014/main" id="{F7A9F0A2-75C1-970A-7C18-76A264F5D575}"/>
              </a:ext>
            </a:extLst>
          </p:cNvPr>
          <p:cNvSpPr txBox="1">
            <a:spLocks/>
          </p:cNvSpPr>
          <p:nvPr/>
        </p:nvSpPr>
        <p:spPr>
          <a:xfrm>
            <a:off x="2797702" y="457500"/>
            <a:ext cx="5963099" cy="625749"/>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defTabSz="685800">
              <a:defRPr/>
            </a:pPr>
            <a:r>
              <a:rPr lang="fr-FR" sz="2800" b="1" dirty="0">
                <a:solidFill>
                  <a:srgbClr val="3DA9A6"/>
                </a:solidFill>
                <a:latin typeface="+mn-lt"/>
                <a:cs typeface="Arial"/>
              </a:rPr>
              <a:t>Les objectifs – globaux et pour l’élève</a:t>
            </a:r>
          </a:p>
        </p:txBody>
      </p:sp>
      <p:sp>
        <p:nvSpPr>
          <p:cNvPr id="3" name="Flèche droite 2"/>
          <p:cNvSpPr/>
          <p:nvPr/>
        </p:nvSpPr>
        <p:spPr>
          <a:xfrm>
            <a:off x="3222261" y="5323476"/>
            <a:ext cx="5113979" cy="4768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fr-FR" sz="1350" dirty="0">
                <a:solidFill>
                  <a:prstClr val="white"/>
                </a:solidFill>
                <a:latin typeface="Calibri" panose="020F0502020204030204"/>
              </a:rPr>
              <a:t>Connaître de 40 à 50 métiers au lieu de 10 à 15 aujourd’hui</a:t>
            </a:r>
          </a:p>
        </p:txBody>
      </p:sp>
    </p:spTree>
    <p:extLst>
      <p:ext uri="{BB962C8B-B14F-4D97-AF65-F5344CB8AC3E}">
        <p14:creationId xmlns:p14="http://schemas.microsoft.com/office/powerpoint/2010/main" val="37729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pc="-1" dirty="0">
                <a:latin typeface="Arial"/>
              </a:rPr>
              <a:t/>
            </a:r>
            <a:br>
              <a:rPr lang="fr-FR" spc="-1" dirty="0">
                <a:latin typeface="Arial"/>
              </a:rPr>
            </a:br>
            <a:endParaRPr lang="fr-FR" dirty="0">
              <a:solidFill>
                <a:srgbClr val="FF0000"/>
              </a:solidFill>
            </a:endParaRPr>
          </a:p>
        </p:txBody>
      </p:sp>
      <p:sp>
        <p:nvSpPr>
          <p:cNvPr id="6" name="Espace réservé du numéro de diapositive 5"/>
          <p:cNvSpPr>
            <a:spLocks noGrp="1"/>
          </p:cNvSpPr>
          <p:nvPr>
            <p:ph type="sldNum" sz="quarter" idx="4294967295"/>
          </p:nvPr>
        </p:nvSpPr>
        <p:spPr/>
        <p:txBody>
          <a:bodyPr/>
          <a:lstStyle/>
          <a:p>
            <a:pPr algn="r" defTabSz="685800">
              <a:defRPr/>
            </a:pPr>
            <a:fld id="{47DC39AD-C27C-DC4E-91E5-B139DFB1C82A}" type="slidenum">
              <a:rPr lang="fr-FR" sz="900">
                <a:solidFill>
                  <a:prstClr val="black">
                    <a:tint val="75000"/>
                  </a:prstClr>
                </a:solidFill>
                <a:latin typeface="Calibri" panose="020F0502020204030204"/>
              </a:rPr>
              <a:pPr algn="r" defTabSz="685800">
                <a:defRPr/>
              </a:pPr>
              <a:t>19</a:t>
            </a:fld>
            <a:endParaRPr lang="fr-FR" sz="900" dirty="0">
              <a:solidFill>
                <a:prstClr val="black">
                  <a:tint val="75000"/>
                </a:prstClr>
              </a:solidFill>
              <a:latin typeface="Calibri" panose="020F0502020204030204"/>
            </a:endParaRPr>
          </a:p>
        </p:txBody>
      </p:sp>
      <p:sp>
        <p:nvSpPr>
          <p:cNvPr id="13" name="ZoneTexte 12">
            <a:extLst>
              <a:ext uri="{FF2B5EF4-FFF2-40B4-BE49-F238E27FC236}">
                <a16:creationId xmlns:a16="http://schemas.microsoft.com/office/drawing/2014/main" id="{A4903B56-1C2F-658A-DA53-1BCEF03F94D0}"/>
              </a:ext>
            </a:extLst>
          </p:cNvPr>
          <p:cNvSpPr txBox="1"/>
          <p:nvPr/>
        </p:nvSpPr>
        <p:spPr>
          <a:xfrm>
            <a:off x="456635" y="2744264"/>
            <a:ext cx="3767322" cy="845040"/>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txBody>
          <a:bodyPr wrap="square">
            <a:spAutoFit/>
          </a:bodyPr>
          <a:lstStyle/>
          <a:p>
            <a:pPr algn="ctr" defTabSz="685800">
              <a:spcAft>
                <a:spcPts val="599"/>
              </a:spcAft>
              <a:defRPr/>
            </a:pPr>
            <a:r>
              <a:rPr lang="fr-FR" sz="1597" b="1" dirty="0">
                <a:solidFill>
                  <a:srgbClr val="B54580"/>
                </a:solidFill>
                <a:latin typeface="Calibri" panose="020F0502020204030204"/>
                <a:ea typeface="+mn-lt"/>
                <a:cs typeface="Calibri" panose="020F0502020204030204"/>
              </a:rPr>
              <a:t>«  </a:t>
            </a:r>
            <a:r>
              <a:rPr lang="fr-FR" sz="1597" b="1" i="1" dirty="0">
                <a:solidFill>
                  <a:srgbClr val="B54580"/>
                </a:solidFill>
                <a:latin typeface="Calibri" panose="020F0502020204030204"/>
                <a:ea typeface="+mn-lt"/>
                <a:cs typeface="Calibri" panose="020F0502020204030204"/>
              </a:rPr>
              <a:t>Un imaginaire stéréotypé, sexué et peu confronté aux exigences de la réalité »</a:t>
            </a:r>
          </a:p>
          <a:p>
            <a:pPr algn="r" defTabSz="685800">
              <a:defRPr/>
            </a:pPr>
            <a:r>
              <a:rPr lang="fr-FR" sz="1197" b="1" dirty="0">
                <a:solidFill>
                  <a:srgbClr val="B54580"/>
                </a:solidFill>
                <a:latin typeface="Calibri" panose="020F0502020204030204"/>
                <a:ea typeface="+mn-lt"/>
                <a:cs typeface="Calibri" panose="020F0502020204030204"/>
              </a:rPr>
              <a:t>Bernadette DUMORA</a:t>
            </a:r>
            <a:endParaRPr lang="fr-FR" sz="1597" b="1" dirty="0">
              <a:solidFill>
                <a:srgbClr val="B54580"/>
              </a:solidFill>
              <a:latin typeface="Calibri" panose="020F0502020204030204"/>
            </a:endParaRPr>
          </a:p>
        </p:txBody>
      </p:sp>
      <p:sp>
        <p:nvSpPr>
          <p:cNvPr id="24" name="Flèche : bas 14">
            <a:extLst>
              <a:ext uri="{FF2B5EF4-FFF2-40B4-BE49-F238E27FC236}">
                <a16:creationId xmlns:a16="http://schemas.microsoft.com/office/drawing/2014/main" id="{9F578B43-F972-DB3E-72BC-62FF867679A2}"/>
              </a:ext>
            </a:extLst>
          </p:cNvPr>
          <p:cNvSpPr/>
          <p:nvPr/>
        </p:nvSpPr>
        <p:spPr>
          <a:xfrm rot="16200000">
            <a:off x="4277999" y="1992200"/>
            <a:ext cx="373460" cy="6572964"/>
          </a:xfrm>
          <a:prstGeom prst="downArrow">
            <a:avLst/>
          </a:prstGeom>
          <a:solidFill>
            <a:srgbClr val="B545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fr-FR" sz="1794">
              <a:solidFill>
                <a:srgbClr val="3DA9A6"/>
              </a:solidFill>
              <a:latin typeface="Calibri" panose="020F0502020204030204"/>
            </a:endParaRPr>
          </a:p>
        </p:txBody>
      </p:sp>
      <p:sp>
        <p:nvSpPr>
          <p:cNvPr id="25" name="ZoneTexte 24">
            <a:extLst>
              <a:ext uri="{FF2B5EF4-FFF2-40B4-BE49-F238E27FC236}">
                <a16:creationId xmlns:a16="http://schemas.microsoft.com/office/drawing/2014/main" id="{C9F624B9-599F-10E0-FF52-11601F52C119}"/>
              </a:ext>
            </a:extLst>
          </p:cNvPr>
          <p:cNvSpPr txBox="1"/>
          <p:nvPr/>
        </p:nvSpPr>
        <p:spPr>
          <a:xfrm>
            <a:off x="338721" y="5119627"/>
            <a:ext cx="800219" cy="369204"/>
          </a:xfrm>
          <a:prstGeom prst="rect">
            <a:avLst/>
          </a:prstGeom>
          <a:noFill/>
        </p:spPr>
        <p:txBody>
          <a:bodyPr wrap="none" rtlCol="0">
            <a:spAutoFit/>
          </a:bodyPr>
          <a:lstStyle/>
          <a:p>
            <a:pPr defTabSz="685800">
              <a:defRPr/>
            </a:pPr>
            <a:r>
              <a:rPr lang="fr-FR" sz="1799" b="1" dirty="0">
                <a:solidFill>
                  <a:srgbClr val="3DA9A6"/>
                </a:solidFill>
                <a:latin typeface="Calibri" panose="020F0502020204030204"/>
              </a:rPr>
              <a:t>11 ans</a:t>
            </a:r>
          </a:p>
        </p:txBody>
      </p:sp>
      <p:sp>
        <p:nvSpPr>
          <p:cNvPr id="26" name="ZoneTexte 25">
            <a:extLst>
              <a:ext uri="{FF2B5EF4-FFF2-40B4-BE49-F238E27FC236}">
                <a16:creationId xmlns:a16="http://schemas.microsoft.com/office/drawing/2014/main" id="{F2695A57-8EC5-F9F7-2D7A-0635E2FD9836}"/>
              </a:ext>
            </a:extLst>
          </p:cNvPr>
          <p:cNvSpPr txBox="1"/>
          <p:nvPr/>
        </p:nvSpPr>
        <p:spPr>
          <a:xfrm>
            <a:off x="7851855" y="5125097"/>
            <a:ext cx="800219" cy="369204"/>
          </a:xfrm>
          <a:prstGeom prst="rect">
            <a:avLst/>
          </a:prstGeom>
          <a:noFill/>
        </p:spPr>
        <p:txBody>
          <a:bodyPr wrap="none" rtlCol="0">
            <a:spAutoFit/>
          </a:bodyPr>
          <a:lstStyle/>
          <a:p>
            <a:pPr defTabSz="685800">
              <a:defRPr/>
            </a:pPr>
            <a:r>
              <a:rPr lang="fr-FR" sz="1799" b="1" dirty="0">
                <a:solidFill>
                  <a:srgbClr val="3DA9A6"/>
                </a:solidFill>
                <a:latin typeface="Calibri" panose="020F0502020204030204"/>
              </a:rPr>
              <a:t>14 ans</a:t>
            </a:r>
          </a:p>
        </p:txBody>
      </p:sp>
      <p:sp>
        <p:nvSpPr>
          <p:cNvPr id="27" name="Espace réservé du texte 5">
            <a:extLst>
              <a:ext uri="{FF2B5EF4-FFF2-40B4-BE49-F238E27FC236}">
                <a16:creationId xmlns:a16="http://schemas.microsoft.com/office/drawing/2014/main" id="{AFDD8FC1-066A-094C-360E-201DA8F198F4}"/>
              </a:ext>
            </a:extLst>
          </p:cNvPr>
          <p:cNvSpPr txBox="1">
            <a:spLocks/>
          </p:cNvSpPr>
          <p:nvPr/>
        </p:nvSpPr>
        <p:spPr>
          <a:xfrm>
            <a:off x="1785257" y="321934"/>
            <a:ext cx="7010400" cy="11634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defTabSz="685800">
              <a:spcBef>
                <a:spcPts val="750"/>
              </a:spcBef>
              <a:buNone/>
              <a:defRPr/>
            </a:pPr>
            <a:r>
              <a:rPr lang="fr-FR" sz="2000" b="1" dirty="0">
                <a:solidFill>
                  <a:srgbClr val="3DA9A6"/>
                </a:solidFill>
                <a:latin typeface="Calibri" panose="020F0502020204030204"/>
              </a:rPr>
              <a:t>Nécessaire progressivité de cette découverte pour tenir compte des principes du développement cognitif des adolescents ; </a:t>
            </a:r>
          </a:p>
          <a:p>
            <a:pPr marL="0" indent="0" algn="r" defTabSz="685800">
              <a:spcBef>
                <a:spcPts val="750"/>
              </a:spcBef>
              <a:buNone/>
              <a:defRPr/>
            </a:pPr>
            <a:r>
              <a:rPr lang="fr-FR" sz="2000" b="1" dirty="0">
                <a:solidFill>
                  <a:srgbClr val="3DA9A6"/>
                </a:solidFill>
                <a:latin typeface="Calibri" panose="020F0502020204030204"/>
              </a:rPr>
              <a:t> les représentations des élèves évoluent</a:t>
            </a:r>
            <a:endParaRPr lang="fr-FR" sz="2000" b="1" dirty="0">
              <a:solidFill>
                <a:srgbClr val="3DA9A6"/>
              </a:solidFill>
              <a:latin typeface="Arial"/>
              <a:cs typeface="Arial"/>
            </a:endParaRPr>
          </a:p>
        </p:txBody>
      </p:sp>
      <p:sp>
        <p:nvSpPr>
          <p:cNvPr id="28" name="ZoneTexte 27">
            <a:extLst>
              <a:ext uri="{FF2B5EF4-FFF2-40B4-BE49-F238E27FC236}">
                <a16:creationId xmlns:a16="http://schemas.microsoft.com/office/drawing/2014/main" id="{A4903B56-1C2F-658A-DA53-1BCEF03F94D0}"/>
              </a:ext>
            </a:extLst>
          </p:cNvPr>
          <p:cNvSpPr txBox="1"/>
          <p:nvPr/>
        </p:nvSpPr>
        <p:spPr>
          <a:xfrm>
            <a:off x="4790195" y="3322089"/>
            <a:ext cx="3767322" cy="715581"/>
          </a:xfrm>
          <a:prstGeom prst="rect">
            <a:avLst/>
          </a:prstGeom>
          <a:solidFill>
            <a:schemeClr val="bg1"/>
          </a:solidFill>
          <a:ln w="12700">
            <a:solidFill>
              <a:schemeClr val="accent1"/>
            </a:solidFill>
          </a:ln>
          <a:effectLst>
            <a:outerShdw blurRad="50800" dist="38100" dir="2700000" algn="tl" rotWithShape="0">
              <a:prstClr val="black">
                <a:alpha val="40000"/>
              </a:prstClr>
            </a:outerShdw>
          </a:effectLst>
        </p:spPr>
        <p:txBody>
          <a:bodyPr wrap="square">
            <a:spAutoFit/>
          </a:bodyPr>
          <a:lstStyle/>
          <a:p>
            <a:pPr defTabSz="685800">
              <a:defRPr/>
            </a:pPr>
            <a:r>
              <a:rPr lang="fr-FR" sz="1350" dirty="0">
                <a:solidFill>
                  <a:prstClr val="black"/>
                </a:solidFill>
                <a:latin typeface="Calibri" panose="020F0502020204030204"/>
              </a:rPr>
              <a:t>Les représentations des métiers s’ancrent petit à petit et en 3</a:t>
            </a:r>
            <a:r>
              <a:rPr lang="fr-FR" sz="1350" baseline="30000" dirty="0">
                <a:solidFill>
                  <a:prstClr val="black"/>
                </a:solidFill>
                <a:latin typeface="Calibri" panose="020F0502020204030204"/>
              </a:rPr>
              <a:t>ème</a:t>
            </a:r>
            <a:r>
              <a:rPr lang="fr-FR" sz="1350" dirty="0">
                <a:solidFill>
                  <a:prstClr val="black"/>
                </a:solidFill>
                <a:latin typeface="Calibri" panose="020F0502020204030204"/>
              </a:rPr>
              <a:t>, elles sont bien installées donc il faut travailler tôt sur ce sujet pour déconstruire.</a:t>
            </a:r>
          </a:p>
        </p:txBody>
      </p:sp>
      <p:sp>
        <p:nvSpPr>
          <p:cNvPr id="4" name="Rectangle 3"/>
          <p:cNvSpPr/>
          <p:nvPr/>
        </p:nvSpPr>
        <p:spPr>
          <a:xfrm>
            <a:off x="338720" y="3863490"/>
            <a:ext cx="3885237" cy="536942"/>
          </a:xfrm>
          <a:prstGeom prst="rect">
            <a:avLst/>
          </a:prstGeom>
        </p:spPr>
        <p:txBody>
          <a:bodyPr wrap="square">
            <a:spAutoFit/>
          </a:bodyPr>
          <a:lstStyle/>
          <a:p>
            <a:pPr defTabSz="685800">
              <a:lnSpc>
                <a:spcPct val="107000"/>
              </a:lnSpc>
              <a:spcAft>
                <a:spcPts val="600"/>
              </a:spcAft>
              <a:defRPr/>
            </a:pPr>
            <a:r>
              <a:rPr lang="fr-FR"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Les élèves ne sont pas encore capables d’avoir une stratégie de choix</a:t>
            </a:r>
            <a:endParaRPr lang="fr-FR" sz="135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712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circle(in)">
                                      <p:cBhvr>
                                        <p:cTn id="16"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4"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39187" y="1544938"/>
            <a:ext cx="6768548" cy="4422914"/>
          </a:xfrm>
        </p:spPr>
        <p:txBody>
          <a:bodyPr>
            <a:normAutofit/>
          </a:bodyPr>
          <a:lstStyle/>
          <a:p>
            <a:r>
              <a:rPr lang="fr-FR" sz="2800" dirty="0">
                <a:latin typeface="+mn-lt"/>
              </a:rPr>
              <a:t>Christophe </a:t>
            </a:r>
            <a:r>
              <a:rPr lang="fr-FR" sz="2800" dirty="0" smtClean="0">
                <a:latin typeface="+mn-lt"/>
              </a:rPr>
              <a:t>KERRERO</a:t>
            </a:r>
            <a:r>
              <a:rPr lang="fr-FR" sz="2000" dirty="0">
                <a:latin typeface="+mn-lt"/>
              </a:rPr>
              <a:t/>
            </a:r>
            <a:br>
              <a:rPr lang="fr-FR" sz="2000" dirty="0">
                <a:latin typeface="+mn-lt"/>
              </a:rPr>
            </a:br>
            <a:r>
              <a:rPr lang="fr-FR" sz="2000" dirty="0">
                <a:latin typeface="+mn-lt"/>
              </a:rPr>
              <a:t/>
            </a:r>
            <a:br>
              <a:rPr lang="fr-FR" sz="2000" dirty="0">
                <a:latin typeface="+mn-lt"/>
              </a:rPr>
            </a:br>
            <a:r>
              <a:rPr lang="fr-FR" sz="2000" dirty="0">
                <a:latin typeface="+mn-lt"/>
              </a:rPr>
              <a:t>Recteur de la région académique d’Île-de-France, </a:t>
            </a:r>
            <a:br>
              <a:rPr lang="fr-FR" sz="2000" dirty="0">
                <a:latin typeface="+mn-lt"/>
              </a:rPr>
            </a:br>
            <a:r>
              <a:rPr lang="fr-FR" sz="2000" dirty="0">
                <a:latin typeface="+mn-lt"/>
              </a:rPr>
              <a:t>recteur de l’académie de Paris, </a:t>
            </a:r>
            <a:br>
              <a:rPr lang="fr-FR" sz="2000" dirty="0">
                <a:latin typeface="+mn-lt"/>
              </a:rPr>
            </a:br>
            <a:r>
              <a:rPr lang="fr-FR" sz="2000" dirty="0">
                <a:latin typeface="+mn-lt"/>
              </a:rPr>
              <a:t>chanceler des universités de Paris et de l’Île-de-France</a:t>
            </a:r>
            <a:r>
              <a:rPr lang="fr-FR" sz="2000" dirty="0">
                <a:solidFill>
                  <a:schemeClr val="tx1"/>
                </a:solidFill>
              </a:rPr>
              <a:t/>
            </a:r>
            <a:br>
              <a:rPr lang="fr-FR" sz="2000" dirty="0">
                <a:solidFill>
                  <a:schemeClr val="tx1"/>
                </a:solidFill>
              </a:rPr>
            </a:br>
            <a:endParaRPr lang="fr-FR" sz="2000" dirty="0"/>
          </a:p>
        </p:txBody>
      </p:sp>
    </p:spTree>
    <p:extLst>
      <p:ext uri="{BB962C8B-B14F-4D97-AF65-F5344CB8AC3E}">
        <p14:creationId xmlns:p14="http://schemas.microsoft.com/office/powerpoint/2010/main" val="284451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pc="-1" dirty="0">
                <a:latin typeface="Arial"/>
              </a:rPr>
              <a:t/>
            </a:r>
            <a:br>
              <a:rPr lang="fr-FR" spc="-1" dirty="0">
                <a:latin typeface="Arial"/>
              </a:rPr>
            </a:br>
            <a:endParaRPr lang="fr-FR" dirty="0">
              <a:solidFill>
                <a:srgbClr val="FF0000"/>
              </a:solidFill>
            </a:endParaRPr>
          </a:p>
        </p:txBody>
      </p:sp>
      <p:sp>
        <p:nvSpPr>
          <p:cNvPr id="6" name="Espace réservé du numéro de diapositive 5"/>
          <p:cNvSpPr>
            <a:spLocks noGrp="1"/>
          </p:cNvSpPr>
          <p:nvPr>
            <p:ph type="sldNum" sz="quarter" idx="4294967295"/>
          </p:nvPr>
        </p:nvSpPr>
        <p:spPr/>
        <p:txBody>
          <a:bodyPr/>
          <a:lstStyle/>
          <a:p>
            <a:pPr algn="r" defTabSz="685800">
              <a:defRPr/>
            </a:pPr>
            <a:fld id="{47DC39AD-C27C-DC4E-91E5-B139DFB1C82A}" type="slidenum">
              <a:rPr lang="fr-FR" sz="900">
                <a:solidFill>
                  <a:prstClr val="black">
                    <a:tint val="75000"/>
                  </a:prstClr>
                </a:solidFill>
                <a:latin typeface="Calibri" panose="020F0502020204030204"/>
              </a:rPr>
              <a:pPr algn="r" defTabSz="685800">
                <a:defRPr/>
              </a:pPr>
              <a:t>20</a:t>
            </a:fld>
            <a:endParaRPr lang="fr-FR" sz="900" dirty="0">
              <a:solidFill>
                <a:prstClr val="black">
                  <a:tint val="75000"/>
                </a:prstClr>
              </a:solidFill>
              <a:latin typeface="Calibri" panose="020F0502020204030204"/>
            </a:endParaRPr>
          </a:p>
        </p:txBody>
      </p:sp>
      <p:sp>
        <p:nvSpPr>
          <p:cNvPr id="3" name="ZoneTexte 2"/>
          <p:cNvSpPr txBox="1"/>
          <p:nvPr/>
        </p:nvSpPr>
        <p:spPr>
          <a:xfrm>
            <a:off x="844381" y="2056265"/>
            <a:ext cx="7670969" cy="3231654"/>
          </a:xfrm>
          <a:prstGeom prst="rect">
            <a:avLst/>
          </a:prstGeom>
          <a:noFill/>
        </p:spPr>
        <p:txBody>
          <a:bodyPr wrap="square" rtlCol="0">
            <a:spAutoFit/>
          </a:bodyPr>
          <a:lstStyle/>
          <a:p>
            <a:pPr defTabSz="685800">
              <a:defRPr/>
            </a:pPr>
            <a:r>
              <a:rPr lang="fr-FR" sz="2100" b="1" dirty="0">
                <a:solidFill>
                  <a:srgbClr val="B54580"/>
                </a:solidFill>
                <a:latin typeface="Calibri" panose="020F0502020204030204"/>
              </a:rPr>
              <a:t>Enjeux ..</a:t>
            </a:r>
          </a:p>
          <a:p>
            <a:pPr defTabSz="685800">
              <a:defRPr/>
            </a:pPr>
            <a:r>
              <a:rPr lang="fr-FR" sz="2100" b="1" dirty="0">
                <a:solidFill>
                  <a:srgbClr val="B54580"/>
                </a:solidFill>
                <a:latin typeface="Calibri" panose="020F0502020204030204"/>
              </a:rPr>
              <a:t>Passer de l’expérimentation à la généralisation …</a:t>
            </a:r>
            <a:endParaRPr lang="fr-FR" sz="2100" dirty="0">
              <a:solidFill>
                <a:srgbClr val="B54580"/>
              </a:solidFill>
              <a:latin typeface="Calibri" panose="020F0502020204030204"/>
            </a:endParaRPr>
          </a:p>
          <a:p>
            <a:pPr defTabSz="685800">
              <a:defRPr/>
            </a:pPr>
            <a:r>
              <a:rPr lang="fr-FR" sz="1350" dirty="0">
                <a:solidFill>
                  <a:prstClr val="black"/>
                </a:solidFill>
                <a:latin typeface="Calibri" panose="020F0502020204030204"/>
              </a:rPr>
              <a:t> </a:t>
            </a:r>
          </a:p>
          <a:p>
            <a:pPr defTabSz="685800">
              <a:defRPr/>
            </a:pPr>
            <a:r>
              <a:rPr lang="fr-FR" sz="1350" b="1" dirty="0">
                <a:solidFill>
                  <a:prstClr val="black"/>
                </a:solidFill>
                <a:latin typeface="Calibri" panose="020F0502020204030204"/>
              </a:rPr>
              <a:t>640 collèges repartis dans les 30 académies volontaires </a:t>
            </a:r>
            <a:r>
              <a:rPr lang="fr-FR" sz="1350" dirty="0">
                <a:solidFill>
                  <a:prstClr val="black"/>
                </a:solidFill>
                <a:latin typeface="Calibri" panose="020F0502020204030204"/>
              </a:rPr>
              <a:t>pour expérimenter la mise en œuvre d’un temps régulier de découverte des métiers durant l’année scolaire 2022-2023.</a:t>
            </a:r>
          </a:p>
          <a:p>
            <a:pPr defTabSz="685800">
              <a:defRPr/>
            </a:pPr>
            <a:endParaRPr lang="fr-FR" sz="1350" dirty="0">
              <a:solidFill>
                <a:prstClr val="black"/>
              </a:solidFill>
              <a:latin typeface="Calibri" panose="020F0502020204030204"/>
            </a:endParaRPr>
          </a:p>
          <a:p>
            <a:pPr defTabSz="685800">
              <a:defRPr/>
            </a:pPr>
            <a:r>
              <a:rPr lang="fr-FR" sz="1350" dirty="0">
                <a:solidFill>
                  <a:prstClr val="black"/>
                </a:solidFill>
                <a:latin typeface="Calibri" panose="020F0502020204030204"/>
              </a:rPr>
              <a:t>L’enjeu de cette expérimentation : </a:t>
            </a:r>
          </a:p>
          <a:p>
            <a:pPr defTabSz="685800">
              <a:defRPr/>
            </a:pPr>
            <a:r>
              <a:rPr lang="fr-FR" sz="1350" dirty="0">
                <a:solidFill>
                  <a:prstClr val="black"/>
                </a:solidFill>
                <a:latin typeface="Calibri" panose="020F0502020204030204"/>
              </a:rPr>
              <a:t>-  Améliorer l’information des élèves quant à la diversité́ des métiers et des formations en matière de secteurs d’activités aussi bien culturels, sportifs qu’industriels, agricoles ou de services, de niveaux de qualification et de fonctions. </a:t>
            </a:r>
          </a:p>
          <a:p>
            <a:pPr defTabSz="685800">
              <a:defRPr/>
            </a:pPr>
            <a:r>
              <a:rPr lang="fr-FR" sz="1350" dirty="0">
                <a:solidFill>
                  <a:prstClr val="black"/>
                </a:solidFill>
                <a:latin typeface="Calibri" panose="020F0502020204030204"/>
              </a:rPr>
              <a:t>-  Permettre également de conforter le sens des apprentissages et de mieux accompagner les élèves dans leur orientation. </a:t>
            </a:r>
          </a:p>
          <a:p>
            <a:pPr defTabSz="685800">
              <a:defRPr/>
            </a:pPr>
            <a:r>
              <a:rPr lang="fr-FR" sz="1350" dirty="0">
                <a:solidFill>
                  <a:prstClr val="black"/>
                </a:solidFill>
                <a:latin typeface="Calibri" panose="020F0502020204030204"/>
              </a:rPr>
              <a:t>-  Tester des organisations pour mettre en place des temps dédiés réguliers, développer des partenariats avec les acteurs du monde professionnel et déployer des actions au sein et en dehors du collège. </a:t>
            </a:r>
          </a:p>
        </p:txBody>
      </p:sp>
    </p:spTree>
    <p:extLst>
      <p:ext uri="{BB962C8B-B14F-4D97-AF65-F5344CB8AC3E}">
        <p14:creationId xmlns:p14="http://schemas.microsoft.com/office/powerpoint/2010/main" val="2646681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pc="-1" dirty="0">
                <a:latin typeface="Arial"/>
              </a:rPr>
              <a:t/>
            </a:r>
            <a:br>
              <a:rPr lang="fr-FR" spc="-1" dirty="0">
                <a:latin typeface="Arial"/>
              </a:rPr>
            </a:br>
            <a:endParaRPr lang="fr-FR" dirty="0">
              <a:solidFill>
                <a:srgbClr val="FF0000"/>
              </a:solidFill>
            </a:endParaRPr>
          </a:p>
        </p:txBody>
      </p:sp>
      <p:sp>
        <p:nvSpPr>
          <p:cNvPr id="6" name="Espace réservé du numéro de diapositive 5"/>
          <p:cNvSpPr>
            <a:spLocks noGrp="1"/>
          </p:cNvSpPr>
          <p:nvPr>
            <p:ph type="sldNum" sz="quarter" idx="4294967295"/>
          </p:nvPr>
        </p:nvSpPr>
        <p:spPr/>
        <p:txBody>
          <a:bodyPr/>
          <a:lstStyle/>
          <a:p>
            <a:pPr algn="r" defTabSz="685800">
              <a:defRPr/>
            </a:pPr>
            <a:fld id="{47DC39AD-C27C-DC4E-91E5-B139DFB1C82A}" type="slidenum">
              <a:rPr lang="fr-FR" sz="900">
                <a:solidFill>
                  <a:prstClr val="black">
                    <a:tint val="75000"/>
                  </a:prstClr>
                </a:solidFill>
                <a:latin typeface="Calibri" panose="020F0502020204030204"/>
              </a:rPr>
              <a:pPr algn="r" defTabSz="685800">
                <a:defRPr/>
              </a:pPr>
              <a:t>21</a:t>
            </a:fld>
            <a:endParaRPr lang="fr-FR" sz="900" dirty="0">
              <a:solidFill>
                <a:prstClr val="black">
                  <a:tint val="75000"/>
                </a:prstClr>
              </a:solidFill>
              <a:latin typeface="Calibri" panose="020F0502020204030204"/>
            </a:endParaRPr>
          </a:p>
        </p:txBody>
      </p:sp>
      <p:grpSp>
        <p:nvGrpSpPr>
          <p:cNvPr id="10" name="Groupe 9">
            <a:extLst>
              <a:ext uri="{FF2B5EF4-FFF2-40B4-BE49-F238E27FC236}">
                <a16:creationId xmlns:a16="http://schemas.microsoft.com/office/drawing/2014/main" id="{E0088126-B279-5BC1-6FDF-28764E8B2E15}"/>
              </a:ext>
            </a:extLst>
          </p:cNvPr>
          <p:cNvGrpSpPr/>
          <p:nvPr/>
        </p:nvGrpSpPr>
        <p:grpSpPr>
          <a:xfrm>
            <a:off x="328414" y="1835318"/>
            <a:ext cx="8542509" cy="1084491"/>
            <a:chOff x="320550" y="977494"/>
            <a:chExt cx="8558336" cy="1086501"/>
          </a:xfrm>
        </p:grpSpPr>
        <p:sp>
          <p:nvSpPr>
            <p:cNvPr id="11" name="ZoneTexte 10">
              <a:extLst>
                <a:ext uri="{FF2B5EF4-FFF2-40B4-BE49-F238E27FC236}">
                  <a16:creationId xmlns:a16="http://schemas.microsoft.com/office/drawing/2014/main" id="{69586729-6CDB-AE72-CD22-9F8E84D8B511}"/>
                </a:ext>
              </a:extLst>
            </p:cNvPr>
            <p:cNvSpPr txBox="1"/>
            <p:nvPr/>
          </p:nvSpPr>
          <p:spPr>
            <a:xfrm>
              <a:off x="320550" y="977494"/>
              <a:ext cx="1529269" cy="272813"/>
            </a:xfrm>
            <a:prstGeom prst="rect">
              <a:avLst/>
            </a:prstGeom>
            <a:solidFill>
              <a:schemeClr val="bg1"/>
            </a:solidFill>
            <a:ln w="38100">
              <a:solidFill>
                <a:schemeClr val="tx2"/>
              </a:solidFill>
            </a:ln>
          </p:spPr>
          <p:txBody>
            <a:bodyPr wrap="square" rtlCol="0">
              <a:noAutofit/>
            </a:bodyPr>
            <a:lstStyle/>
            <a:p>
              <a:pPr algn="ctr" defTabSz="456355">
                <a:defRPr/>
              </a:pPr>
              <a:r>
                <a:rPr lang="fr-FR" sz="1097" dirty="0">
                  <a:solidFill>
                    <a:srgbClr val="0E181C"/>
                  </a:solidFill>
                  <a:latin typeface="Calibri" panose="020F0502020204030204"/>
                </a:rPr>
                <a:t>PARTENAIRES</a:t>
              </a:r>
            </a:p>
            <a:p>
              <a:pPr marL="170979" indent="-170979" defTabSz="456355">
                <a:buFont typeface="Arial" panose="020B0604020202020204" pitchFamily="34" charset="0"/>
                <a:buChar char="•"/>
                <a:defRPr/>
              </a:pPr>
              <a:endParaRPr lang="fr-FR" sz="1097" dirty="0">
                <a:solidFill>
                  <a:srgbClr val="0E181C"/>
                </a:solidFill>
                <a:latin typeface="Calibri" panose="020F0502020204030204"/>
              </a:endParaRPr>
            </a:p>
          </p:txBody>
        </p:sp>
        <p:cxnSp>
          <p:nvCxnSpPr>
            <p:cNvPr id="12" name="Connecteur : en angle 14">
              <a:extLst>
                <a:ext uri="{FF2B5EF4-FFF2-40B4-BE49-F238E27FC236}">
                  <a16:creationId xmlns:a16="http://schemas.microsoft.com/office/drawing/2014/main" id="{3B46E1FC-133D-D6C9-21EA-2C996D1BC7CA}"/>
                </a:ext>
              </a:extLst>
            </p:cNvPr>
            <p:cNvCxnSpPr>
              <a:cxnSpLocks/>
              <a:stCxn id="11" idx="3"/>
            </p:cNvCxnSpPr>
            <p:nvPr/>
          </p:nvCxnSpPr>
          <p:spPr>
            <a:xfrm flipV="1">
              <a:off x="1849819" y="1037061"/>
              <a:ext cx="190228" cy="76839"/>
            </a:xfrm>
            <a:prstGeom prst="bentConnector3">
              <a:avLst>
                <a:gd name="adj1"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647359C8-CA76-FB09-5D68-589AC119A9F4}"/>
                </a:ext>
              </a:extLst>
            </p:cNvPr>
            <p:cNvGrpSpPr/>
            <p:nvPr/>
          </p:nvGrpSpPr>
          <p:grpSpPr>
            <a:xfrm>
              <a:off x="6908345" y="995378"/>
              <a:ext cx="1970541" cy="1068617"/>
              <a:chOff x="7055634" y="759255"/>
              <a:chExt cx="1972252" cy="1069545"/>
            </a:xfrm>
          </p:grpSpPr>
          <p:sp>
            <p:nvSpPr>
              <p:cNvPr id="15" name="ZoneTexte 14">
                <a:extLst>
                  <a:ext uri="{FF2B5EF4-FFF2-40B4-BE49-F238E27FC236}">
                    <a16:creationId xmlns:a16="http://schemas.microsoft.com/office/drawing/2014/main" id="{7C767BE7-C7F0-82AB-B6C8-10F689228ACB}"/>
                  </a:ext>
                </a:extLst>
              </p:cNvPr>
              <p:cNvSpPr txBox="1"/>
              <p:nvPr/>
            </p:nvSpPr>
            <p:spPr>
              <a:xfrm>
                <a:off x="7055634" y="759255"/>
                <a:ext cx="1972252" cy="1069545"/>
              </a:xfrm>
              <a:prstGeom prst="rect">
                <a:avLst/>
              </a:prstGeom>
              <a:noFill/>
              <a:ln w="38100">
                <a:solidFill>
                  <a:schemeClr val="tx2"/>
                </a:solidFill>
              </a:ln>
            </p:spPr>
            <p:txBody>
              <a:bodyPr wrap="square" rtlCol="0" anchor="t" anchorCtr="0">
                <a:noAutofit/>
              </a:bodyPr>
              <a:lstStyle/>
              <a:p>
                <a:pPr algn="ctr" defTabSz="456355">
                  <a:defRPr/>
                </a:pPr>
                <a:r>
                  <a:rPr lang="fr-FR" sz="1097" dirty="0">
                    <a:solidFill>
                      <a:srgbClr val="0E181C"/>
                    </a:solidFill>
                    <a:latin typeface="Calibri" panose="020F0502020204030204"/>
                  </a:rPr>
                  <a:t>CONSEIL PÉDAGOGIQUE</a:t>
                </a:r>
              </a:p>
            </p:txBody>
          </p:sp>
          <p:sp>
            <p:nvSpPr>
              <p:cNvPr id="16" name="ZoneTexte 15">
                <a:extLst>
                  <a:ext uri="{FF2B5EF4-FFF2-40B4-BE49-F238E27FC236}">
                    <a16:creationId xmlns:a16="http://schemas.microsoft.com/office/drawing/2014/main" id="{B54EEFD5-C6A1-D898-196C-80B21E1B969E}"/>
                  </a:ext>
                </a:extLst>
              </p:cNvPr>
              <p:cNvSpPr txBox="1"/>
              <p:nvPr/>
            </p:nvSpPr>
            <p:spPr>
              <a:xfrm>
                <a:off x="7229152" y="1028061"/>
                <a:ext cx="1625217" cy="246442"/>
              </a:xfrm>
              <a:prstGeom prst="rect">
                <a:avLst/>
              </a:prstGeom>
              <a:solidFill>
                <a:schemeClr val="bg1"/>
              </a:solidFill>
              <a:ln>
                <a:solidFill>
                  <a:schemeClr val="tx2"/>
                </a:solidFill>
              </a:ln>
            </p:spPr>
            <p:txBody>
              <a:bodyPr wrap="square" rtlCol="0">
                <a:spAutoFit/>
              </a:bodyPr>
              <a:lstStyle/>
              <a:p>
                <a:pPr algn="ctr" defTabSz="456355">
                  <a:defRPr/>
                </a:pPr>
                <a:r>
                  <a:rPr lang="fr-FR" sz="997" dirty="0">
                    <a:solidFill>
                      <a:srgbClr val="0E181C"/>
                    </a:solidFill>
                    <a:latin typeface="Calibri" panose="020F0502020204030204"/>
                  </a:rPr>
                  <a:t>PROJET D’ ÉTABLISSEMENT</a:t>
                </a:r>
              </a:p>
            </p:txBody>
          </p:sp>
          <p:sp>
            <p:nvSpPr>
              <p:cNvPr id="17" name="ZoneTexte 16">
                <a:extLst>
                  <a:ext uri="{FF2B5EF4-FFF2-40B4-BE49-F238E27FC236}">
                    <a16:creationId xmlns:a16="http://schemas.microsoft.com/office/drawing/2014/main" id="{4C8E8E3B-D381-5BDD-476C-1F88DF56DE62}"/>
                  </a:ext>
                </a:extLst>
              </p:cNvPr>
              <p:cNvSpPr txBox="1"/>
              <p:nvPr/>
            </p:nvSpPr>
            <p:spPr>
              <a:xfrm>
                <a:off x="7229152" y="1327013"/>
                <a:ext cx="1625217" cy="400299"/>
              </a:xfrm>
              <a:prstGeom prst="rect">
                <a:avLst/>
              </a:prstGeom>
              <a:solidFill>
                <a:schemeClr val="bg1"/>
              </a:solidFill>
              <a:ln>
                <a:solidFill>
                  <a:schemeClr val="tx2"/>
                </a:solidFill>
              </a:ln>
            </p:spPr>
            <p:txBody>
              <a:bodyPr wrap="square" rtlCol="0">
                <a:spAutoFit/>
              </a:bodyPr>
              <a:lstStyle/>
              <a:p>
                <a:pPr algn="ctr" defTabSz="456355">
                  <a:defRPr/>
                </a:pPr>
                <a:r>
                  <a:rPr lang="fr-FR" sz="997" dirty="0">
                    <a:solidFill>
                      <a:srgbClr val="0E181C"/>
                    </a:solidFill>
                    <a:latin typeface="Calibri" panose="020F0502020204030204"/>
                  </a:rPr>
                  <a:t>PROGRAMMES DISCIPLINAIRES</a:t>
                </a:r>
              </a:p>
            </p:txBody>
          </p:sp>
        </p:grpSp>
        <p:cxnSp>
          <p:nvCxnSpPr>
            <p:cNvPr id="14" name="Connecteur : en angle 25">
              <a:extLst>
                <a:ext uri="{FF2B5EF4-FFF2-40B4-BE49-F238E27FC236}">
                  <a16:creationId xmlns:a16="http://schemas.microsoft.com/office/drawing/2014/main" id="{B1EC6A5D-584C-FC02-EDBA-9392A19EAAA2}"/>
                </a:ext>
              </a:extLst>
            </p:cNvPr>
            <p:cNvCxnSpPr>
              <a:cxnSpLocks/>
              <a:stCxn id="15" idx="1"/>
            </p:cNvCxnSpPr>
            <p:nvPr/>
          </p:nvCxnSpPr>
          <p:spPr>
            <a:xfrm rot="10800000">
              <a:off x="6681738" y="1037063"/>
              <a:ext cx="226607" cy="492625"/>
            </a:xfrm>
            <a:prstGeom prst="bentConnector3">
              <a:avLst>
                <a:gd name="adj1" fmla="val 50000"/>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8" name="Flèche : pentagone 7">
            <a:extLst>
              <a:ext uri="{FF2B5EF4-FFF2-40B4-BE49-F238E27FC236}">
                <a16:creationId xmlns:a16="http://schemas.microsoft.com/office/drawing/2014/main" id="{DB7AB9FF-124B-7957-9625-2C1ACDC54B12}"/>
              </a:ext>
            </a:extLst>
          </p:cNvPr>
          <p:cNvSpPr/>
          <p:nvPr/>
        </p:nvSpPr>
        <p:spPr>
          <a:xfrm rot="5400000">
            <a:off x="3916179" y="-199228"/>
            <a:ext cx="890209" cy="4633107"/>
          </a:xfrm>
          <a:prstGeom prst="homePlate">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lIns="35903" tIns="71806" rIns="71806" bIns="71806" rtlCol="0" anchor="t" anchorCtr="0"/>
          <a:lstStyle/>
          <a:p>
            <a:pPr algn="ctr" defTabSz="456355">
              <a:spcAft>
                <a:spcPts val="1197"/>
              </a:spcAft>
              <a:defRPr/>
            </a:pPr>
            <a:r>
              <a:rPr lang="fr-FR" sz="1597" b="1" dirty="0">
                <a:solidFill>
                  <a:srgbClr val="FFFFFF"/>
                </a:solidFill>
                <a:effectLst>
                  <a:outerShdw blurRad="50800" dist="50800" dir="5400000" algn="ctr" rotWithShape="0">
                    <a:srgbClr val="0E181C"/>
                  </a:outerShdw>
                </a:effectLst>
                <a:latin typeface="Calibri" panose="020F0502020204030204"/>
              </a:rPr>
              <a:t>Pilotage</a:t>
            </a:r>
            <a:r>
              <a:rPr lang="fr-FR" sz="1597" dirty="0">
                <a:solidFill>
                  <a:srgbClr val="FFFFFF"/>
                </a:solidFill>
                <a:effectLst>
                  <a:outerShdw blurRad="50800" dist="50800" dir="5400000" algn="ctr" rotWithShape="0">
                    <a:srgbClr val="0E181C"/>
                  </a:outerShdw>
                </a:effectLst>
                <a:latin typeface="Calibri" panose="020F0502020204030204"/>
              </a:rPr>
              <a:t> : chef d’établissement</a:t>
            </a:r>
          </a:p>
        </p:txBody>
      </p:sp>
      <p:sp>
        <p:nvSpPr>
          <p:cNvPr id="19" name="ZoneTexte 18">
            <a:extLst>
              <a:ext uri="{FF2B5EF4-FFF2-40B4-BE49-F238E27FC236}">
                <a16:creationId xmlns:a16="http://schemas.microsoft.com/office/drawing/2014/main" id="{EDD3120F-F2FE-FA23-77FC-2E2A7C2BEBB3}"/>
              </a:ext>
            </a:extLst>
          </p:cNvPr>
          <p:cNvSpPr txBox="1"/>
          <p:nvPr/>
        </p:nvSpPr>
        <p:spPr>
          <a:xfrm>
            <a:off x="2564860" y="2009619"/>
            <a:ext cx="1400189" cy="215414"/>
          </a:xfrm>
          <a:prstGeom prst="rect">
            <a:avLst/>
          </a:prstGeom>
          <a:noFill/>
          <a:ln>
            <a:solidFill>
              <a:schemeClr val="bg1"/>
            </a:solidFill>
          </a:ln>
        </p:spPr>
        <p:txBody>
          <a:bodyPr wrap="square" rtlCol="0" anchor="ctr" anchorCtr="0">
            <a:noAutofit/>
          </a:bodyPr>
          <a:lstStyle/>
          <a:p>
            <a:pPr algn="ctr" defTabSz="456355">
              <a:defRPr/>
            </a:pPr>
            <a:r>
              <a:rPr lang="fr-FR" sz="1097" dirty="0">
                <a:solidFill>
                  <a:srgbClr val="FFFFFF"/>
                </a:solidFill>
                <a:effectLst>
                  <a:outerShdw blurRad="50800" dist="50800" dir="5400000" algn="ctr" rotWithShape="0">
                    <a:srgbClr val="0E181C"/>
                  </a:outerShdw>
                </a:effectLst>
                <a:latin typeface="Calibri" panose="020F0502020204030204"/>
              </a:rPr>
              <a:t>ÉQUIPE ÉDUCATIVE</a:t>
            </a:r>
          </a:p>
        </p:txBody>
      </p:sp>
      <p:sp>
        <p:nvSpPr>
          <p:cNvPr id="20" name="ZoneTexte 19">
            <a:extLst>
              <a:ext uri="{FF2B5EF4-FFF2-40B4-BE49-F238E27FC236}">
                <a16:creationId xmlns:a16="http://schemas.microsoft.com/office/drawing/2014/main" id="{C6769895-3F24-7380-E183-06D04EC47A5A}"/>
              </a:ext>
            </a:extLst>
          </p:cNvPr>
          <p:cNvSpPr txBox="1"/>
          <p:nvPr/>
        </p:nvSpPr>
        <p:spPr>
          <a:xfrm>
            <a:off x="4621348" y="2032926"/>
            <a:ext cx="1400189" cy="215414"/>
          </a:xfrm>
          <a:prstGeom prst="rect">
            <a:avLst/>
          </a:prstGeom>
          <a:noFill/>
          <a:ln>
            <a:solidFill>
              <a:schemeClr val="bg1"/>
            </a:solidFill>
          </a:ln>
        </p:spPr>
        <p:txBody>
          <a:bodyPr wrap="square" rtlCol="0" anchor="ctr" anchorCtr="0">
            <a:noAutofit/>
          </a:bodyPr>
          <a:lstStyle/>
          <a:p>
            <a:pPr algn="ctr" defTabSz="456355">
              <a:defRPr/>
            </a:pPr>
            <a:r>
              <a:rPr lang="fr-FR" sz="1097" dirty="0">
                <a:solidFill>
                  <a:srgbClr val="FFFFFF"/>
                </a:solidFill>
                <a:effectLst>
                  <a:outerShdw blurRad="50800" dist="50800" dir="5400000" algn="ctr" rotWithShape="0">
                    <a:srgbClr val="0E181C"/>
                  </a:outerShdw>
                </a:effectLst>
                <a:latin typeface="Calibri" panose="020F0502020204030204"/>
              </a:rPr>
              <a:t>RÉFÉRENTS</a:t>
            </a:r>
          </a:p>
        </p:txBody>
      </p:sp>
      <p:grpSp>
        <p:nvGrpSpPr>
          <p:cNvPr id="21" name="Groupe 20">
            <a:extLst>
              <a:ext uri="{FF2B5EF4-FFF2-40B4-BE49-F238E27FC236}">
                <a16:creationId xmlns:a16="http://schemas.microsoft.com/office/drawing/2014/main" id="{B5B3DB23-5CA1-C417-F3B5-28A7F03E5DCC}"/>
              </a:ext>
            </a:extLst>
          </p:cNvPr>
          <p:cNvGrpSpPr/>
          <p:nvPr/>
        </p:nvGrpSpPr>
        <p:grpSpPr>
          <a:xfrm>
            <a:off x="226761" y="2651176"/>
            <a:ext cx="911698" cy="537266"/>
            <a:chOff x="476386" y="1593789"/>
            <a:chExt cx="1216723" cy="717017"/>
          </a:xfrm>
        </p:grpSpPr>
        <p:pic>
          <p:nvPicPr>
            <p:cNvPr id="22" name="Graphique 3" descr="Marquage contour">
              <a:extLst>
                <a:ext uri="{FF2B5EF4-FFF2-40B4-BE49-F238E27FC236}">
                  <a16:creationId xmlns:a16="http://schemas.microsoft.com/office/drawing/2014/main" id="{C6DFF80A-FC2B-B996-DE8D-8CEF7977A84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476386" y="1593789"/>
              <a:ext cx="717017" cy="717017"/>
            </a:xfrm>
            <a:prstGeom prst="rect">
              <a:avLst/>
            </a:prstGeom>
          </p:spPr>
        </p:pic>
        <p:pic>
          <p:nvPicPr>
            <p:cNvPr id="23" name="Graphique 5" descr="Marquage contour">
              <a:extLst>
                <a:ext uri="{FF2B5EF4-FFF2-40B4-BE49-F238E27FC236}">
                  <a16:creationId xmlns:a16="http://schemas.microsoft.com/office/drawing/2014/main" id="{DD94C084-B79E-3EC2-F11A-0D29F904552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976092" y="1593789"/>
              <a:ext cx="717017" cy="717017"/>
            </a:xfrm>
            <a:prstGeom prst="rect">
              <a:avLst/>
            </a:prstGeom>
          </p:spPr>
        </p:pic>
      </p:grpSp>
      <p:grpSp>
        <p:nvGrpSpPr>
          <p:cNvPr id="27" name="Groupe 26">
            <a:extLst>
              <a:ext uri="{FF2B5EF4-FFF2-40B4-BE49-F238E27FC236}">
                <a16:creationId xmlns:a16="http://schemas.microsoft.com/office/drawing/2014/main" id="{B27C195D-2434-C2D9-3341-50516E22C821}"/>
              </a:ext>
            </a:extLst>
          </p:cNvPr>
          <p:cNvGrpSpPr/>
          <p:nvPr/>
        </p:nvGrpSpPr>
        <p:grpSpPr>
          <a:xfrm>
            <a:off x="955700" y="2651176"/>
            <a:ext cx="705506" cy="622256"/>
            <a:chOff x="1501243" y="1748690"/>
            <a:chExt cx="941545" cy="830442"/>
          </a:xfrm>
        </p:grpSpPr>
        <p:pic>
          <p:nvPicPr>
            <p:cNvPr id="28" name="Graphique 8" descr="Marquage contour">
              <a:extLst>
                <a:ext uri="{FF2B5EF4-FFF2-40B4-BE49-F238E27FC236}">
                  <a16:creationId xmlns:a16="http://schemas.microsoft.com/office/drawing/2014/main" id="{DF6DFDF3-53DF-1C9A-BB2E-33BFA99000C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tretch>
              <a:fillRect/>
            </a:stretch>
          </p:blipFill>
          <p:spPr>
            <a:xfrm>
              <a:off x="1727291" y="1748690"/>
              <a:ext cx="715497" cy="715497"/>
            </a:xfrm>
            <a:prstGeom prst="rect">
              <a:avLst/>
            </a:prstGeom>
          </p:spPr>
        </p:pic>
        <p:pic>
          <p:nvPicPr>
            <p:cNvPr id="29" name="Graphique 26" descr="Main avec un remplissage uni">
              <a:extLst>
                <a:ext uri="{FF2B5EF4-FFF2-40B4-BE49-F238E27FC236}">
                  <a16:creationId xmlns:a16="http://schemas.microsoft.com/office/drawing/2014/main" id="{4E4CC44C-7129-0076-2544-C44775A17A91}"/>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tretch>
              <a:fillRect/>
            </a:stretch>
          </p:blipFill>
          <p:spPr>
            <a:xfrm rot="1484902">
              <a:off x="1501243" y="1945427"/>
              <a:ext cx="633705" cy="633705"/>
            </a:xfrm>
            <a:prstGeom prst="rect">
              <a:avLst/>
            </a:prstGeom>
          </p:spPr>
        </p:pic>
      </p:grpSp>
      <p:sp>
        <p:nvSpPr>
          <p:cNvPr id="30" name="Ellipse 29">
            <a:extLst>
              <a:ext uri="{FF2B5EF4-FFF2-40B4-BE49-F238E27FC236}">
                <a16:creationId xmlns:a16="http://schemas.microsoft.com/office/drawing/2014/main" id="{086EF2F3-9DBA-CB1F-4632-247DBB1687FA}"/>
              </a:ext>
            </a:extLst>
          </p:cNvPr>
          <p:cNvSpPr/>
          <p:nvPr/>
        </p:nvSpPr>
        <p:spPr>
          <a:xfrm>
            <a:off x="3176509" y="2602036"/>
            <a:ext cx="2369549" cy="2369549"/>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defTabSz="456355">
              <a:defRPr/>
            </a:pPr>
            <a:r>
              <a:rPr lang="fr-FR" sz="2396" b="1" dirty="0">
                <a:solidFill>
                  <a:srgbClr val="FFFFFF"/>
                </a:solidFill>
                <a:latin typeface="Calibri" panose="020F0502020204030204"/>
              </a:rPr>
              <a:t>Découverte des métiers</a:t>
            </a:r>
          </a:p>
        </p:txBody>
      </p:sp>
      <p:grpSp>
        <p:nvGrpSpPr>
          <p:cNvPr id="31" name="Groupe 30">
            <a:extLst>
              <a:ext uri="{FF2B5EF4-FFF2-40B4-BE49-F238E27FC236}">
                <a16:creationId xmlns:a16="http://schemas.microsoft.com/office/drawing/2014/main" id="{3DABC3B3-7EB6-55C0-3AD3-7F6F9DCBA732}"/>
              </a:ext>
            </a:extLst>
          </p:cNvPr>
          <p:cNvGrpSpPr/>
          <p:nvPr/>
        </p:nvGrpSpPr>
        <p:grpSpPr>
          <a:xfrm>
            <a:off x="1097837" y="3113218"/>
            <a:ext cx="2562024" cy="2441354"/>
            <a:chOff x="537974" y="2220604"/>
            <a:chExt cx="2568998" cy="2448000"/>
          </a:xfrm>
        </p:grpSpPr>
        <p:sp>
          <p:nvSpPr>
            <p:cNvPr id="32" name="Ellipse 31">
              <a:extLst>
                <a:ext uri="{FF2B5EF4-FFF2-40B4-BE49-F238E27FC236}">
                  <a16:creationId xmlns:a16="http://schemas.microsoft.com/office/drawing/2014/main" id="{0B6CBBB1-D03D-9F4B-5F70-63FFC831474E}"/>
                </a:ext>
              </a:extLst>
            </p:cNvPr>
            <p:cNvSpPr/>
            <p:nvPr/>
          </p:nvSpPr>
          <p:spPr>
            <a:xfrm>
              <a:off x="658972" y="2220604"/>
              <a:ext cx="2448000" cy="2448000"/>
            </a:xfrm>
            <a:prstGeom prst="ellipse">
              <a:avLst/>
            </a:prstGeom>
            <a:no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6355">
                <a:defRPr/>
              </a:pPr>
              <a:endParaRPr lang="fr-FR" sz="1794" dirty="0">
                <a:solidFill>
                  <a:srgbClr val="FFFFFF"/>
                </a:solidFill>
                <a:latin typeface="Calibri" panose="020F0502020204030204"/>
              </a:endParaRPr>
            </a:p>
          </p:txBody>
        </p:sp>
        <p:grpSp>
          <p:nvGrpSpPr>
            <p:cNvPr id="33" name="Groupe 32">
              <a:extLst>
                <a:ext uri="{FF2B5EF4-FFF2-40B4-BE49-F238E27FC236}">
                  <a16:creationId xmlns:a16="http://schemas.microsoft.com/office/drawing/2014/main" id="{CC214AB4-6AD2-E7D3-7260-5069C0971E80}"/>
                </a:ext>
              </a:extLst>
            </p:cNvPr>
            <p:cNvGrpSpPr/>
            <p:nvPr/>
          </p:nvGrpSpPr>
          <p:grpSpPr>
            <a:xfrm>
              <a:off x="1024447" y="2318754"/>
              <a:ext cx="1530596" cy="619513"/>
              <a:chOff x="1529067" y="2668817"/>
              <a:chExt cx="1530596" cy="619513"/>
            </a:xfrm>
          </p:grpSpPr>
          <p:sp>
            <p:nvSpPr>
              <p:cNvPr id="43" name="ZoneTexte 42">
                <a:extLst>
                  <a:ext uri="{FF2B5EF4-FFF2-40B4-BE49-F238E27FC236}">
                    <a16:creationId xmlns:a16="http://schemas.microsoft.com/office/drawing/2014/main" id="{8ADEB604-CF1D-EB30-254E-78B283936BAC}"/>
                  </a:ext>
                </a:extLst>
              </p:cNvPr>
              <p:cNvSpPr txBox="1"/>
              <p:nvPr/>
            </p:nvSpPr>
            <p:spPr>
              <a:xfrm>
                <a:off x="1529067" y="3026457"/>
                <a:ext cx="1530596" cy="261873"/>
              </a:xfrm>
              <a:prstGeom prst="rect">
                <a:avLst/>
              </a:prstGeom>
              <a:noFill/>
              <a:ln>
                <a:noFill/>
              </a:ln>
            </p:spPr>
            <p:txBody>
              <a:bodyPr wrap="square" rtlCol="0">
                <a:spAutoFit/>
              </a:bodyPr>
              <a:lstStyle/>
              <a:p>
                <a:pPr algn="ctr" defTabSz="456355">
                  <a:defRPr/>
                </a:pPr>
                <a:r>
                  <a:rPr lang="fr-FR" sz="1097" dirty="0">
                    <a:solidFill>
                      <a:srgbClr val="E3000B"/>
                    </a:solidFill>
                    <a:latin typeface="Calibri" panose="020F0502020204030204"/>
                  </a:rPr>
                  <a:t>+ 700 RESSOURCES</a:t>
                </a:r>
              </a:p>
            </p:txBody>
          </p:sp>
          <p:pic>
            <p:nvPicPr>
              <p:cNvPr id="44" name="Graphique 32" descr="Création de récits avec un remplissage uni">
                <a:extLst>
                  <a:ext uri="{FF2B5EF4-FFF2-40B4-BE49-F238E27FC236}">
                    <a16:creationId xmlns:a16="http://schemas.microsoft.com/office/drawing/2014/main" id="{3780AC74-F1E9-DFC0-06A6-6BD33A97B2BB}"/>
                  </a:ext>
                </a:extLst>
              </p:cNvPr>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tretch>
                <a:fillRect/>
              </a:stretch>
            </p:blipFill>
            <p:spPr>
              <a:xfrm>
                <a:off x="2162836" y="2668817"/>
                <a:ext cx="360000" cy="360000"/>
              </a:xfrm>
              <a:prstGeom prst="rect">
                <a:avLst/>
              </a:prstGeom>
            </p:spPr>
          </p:pic>
        </p:grpSp>
        <p:grpSp>
          <p:nvGrpSpPr>
            <p:cNvPr id="34" name="Groupe 33">
              <a:extLst>
                <a:ext uri="{FF2B5EF4-FFF2-40B4-BE49-F238E27FC236}">
                  <a16:creationId xmlns:a16="http://schemas.microsoft.com/office/drawing/2014/main" id="{FDA74800-8C46-7592-F76E-40EDCE7612CC}"/>
                </a:ext>
              </a:extLst>
            </p:cNvPr>
            <p:cNvGrpSpPr/>
            <p:nvPr/>
          </p:nvGrpSpPr>
          <p:grpSpPr>
            <a:xfrm>
              <a:off x="1091603" y="3988854"/>
              <a:ext cx="1530596" cy="555801"/>
              <a:chOff x="870692" y="2705755"/>
              <a:chExt cx="1530596" cy="555801"/>
            </a:xfrm>
          </p:grpSpPr>
          <p:sp>
            <p:nvSpPr>
              <p:cNvPr id="41" name="ZoneTexte 40">
                <a:extLst>
                  <a:ext uri="{FF2B5EF4-FFF2-40B4-BE49-F238E27FC236}">
                    <a16:creationId xmlns:a16="http://schemas.microsoft.com/office/drawing/2014/main" id="{8903DCDE-B383-B621-E1CA-E998D7C8A5A6}"/>
                  </a:ext>
                </a:extLst>
              </p:cNvPr>
              <p:cNvSpPr txBox="1"/>
              <p:nvPr/>
            </p:nvSpPr>
            <p:spPr>
              <a:xfrm>
                <a:off x="870692" y="2999683"/>
                <a:ext cx="1530596" cy="261873"/>
              </a:xfrm>
              <a:prstGeom prst="rect">
                <a:avLst/>
              </a:prstGeom>
              <a:noFill/>
              <a:ln>
                <a:noFill/>
              </a:ln>
            </p:spPr>
            <p:txBody>
              <a:bodyPr wrap="square" rtlCol="0">
                <a:spAutoFit/>
              </a:bodyPr>
              <a:lstStyle/>
              <a:p>
                <a:pPr algn="ctr" defTabSz="456355">
                  <a:defRPr/>
                </a:pPr>
                <a:r>
                  <a:rPr lang="fr-FR" sz="1097" dirty="0">
                    <a:solidFill>
                      <a:srgbClr val="E3000B"/>
                    </a:solidFill>
                    <a:latin typeface="Calibri" panose="020F0502020204030204"/>
                  </a:rPr>
                  <a:t>ESPACE DÉDIE</a:t>
                </a:r>
              </a:p>
            </p:txBody>
          </p:sp>
          <p:pic>
            <p:nvPicPr>
              <p:cNvPr id="42" name="Graphique 34" descr="Carte avec repère avec un remplissage uni">
                <a:extLst>
                  <a:ext uri="{FF2B5EF4-FFF2-40B4-BE49-F238E27FC236}">
                    <a16:creationId xmlns:a16="http://schemas.microsoft.com/office/drawing/2014/main" id="{26CEB10B-60A9-67C8-DB7E-66D94800BED3}"/>
                  </a:ext>
                </a:extLst>
              </p:cNvPr>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1455990" y="2705755"/>
                <a:ext cx="360000" cy="360000"/>
              </a:xfrm>
              <a:prstGeom prst="rect">
                <a:avLst/>
              </a:prstGeom>
            </p:spPr>
          </p:pic>
        </p:grpSp>
        <p:grpSp>
          <p:nvGrpSpPr>
            <p:cNvPr id="35" name="Groupe 34">
              <a:extLst>
                <a:ext uri="{FF2B5EF4-FFF2-40B4-BE49-F238E27FC236}">
                  <a16:creationId xmlns:a16="http://schemas.microsoft.com/office/drawing/2014/main" id="{1ACFD394-CD81-CD40-965D-2C1693AF86E1}"/>
                </a:ext>
              </a:extLst>
            </p:cNvPr>
            <p:cNvGrpSpPr/>
            <p:nvPr/>
          </p:nvGrpSpPr>
          <p:grpSpPr>
            <a:xfrm>
              <a:off x="537974" y="3011046"/>
              <a:ext cx="1530596" cy="775850"/>
              <a:chOff x="1197996" y="2541820"/>
              <a:chExt cx="1530596" cy="775850"/>
            </a:xfrm>
          </p:grpSpPr>
          <p:sp>
            <p:nvSpPr>
              <p:cNvPr id="39" name="ZoneTexte 38">
                <a:extLst>
                  <a:ext uri="{FF2B5EF4-FFF2-40B4-BE49-F238E27FC236}">
                    <a16:creationId xmlns:a16="http://schemas.microsoft.com/office/drawing/2014/main" id="{48EAB73A-725F-6669-A94F-B60A64369FBC}"/>
                  </a:ext>
                </a:extLst>
              </p:cNvPr>
              <p:cNvSpPr txBox="1"/>
              <p:nvPr/>
            </p:nvSpPr>
            <p:spPr>
              <a:xfrm>
                <a:off x="1197996" y="2886509"/>
                <a:ext cx="1530596" cy="431161"/>
              </a:xfrm>
              <a:prstGeom prst="rect">
                <a:avLst/>
              </a:prstGeom>
              <a:noFill/>
              <a:ln>
                <a:noFill/>
              </a:ln>
            </p:spPr>
            <p:txBody>
              <a:bodyPr wrap="square" rtlCol="0">
                <a:spAutoFit/>
              </a:bodyPr>
              <a:lstStyle/>
              <a:p>
                <a:pPr algn="ctr" defTabSz="456355">
                  <a:defRPr/>
                </a:pPr>
                <a:r>
                  <a:rPr lang="fr-FR" sz="1097" dirty="0">
                    <a:solidFill>
                      <a:srgbClr val="E3000B"/>
                    </a:solidFill>
                    <a:latin typeface="Calibri" panose="020F0502020204030204"/>
                  </a:rPr>
                  <a:t>PANEL DE 40 à 50 MÉTIERS</a:t>
                </a:r>
              </a:p>
            </p:txBody>
          </p:sp>
          <p:pic>
            <p:nvPicPr>
              <p:cNvPr id="40" name="Graphique 57" descr="Porte-documents avec un remplissage uni">
                <a:extLst>
                  <a:ext uri="{FF2B5EF4-FFF2-40B4-BE49-F238E27FC236}">
                    <a16:creationId xmlns:a16="http://schemas.microsoft.com/office/drawing/2014/main" id="{435ED2CC-A310-8043-6BB3-CC7A29CE4475}"/>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p:blipFill>
            <p:spPr>
              <a:xfrm>
                <a:off x="1783294" y="2541820"/>
                <a:ext cx="360000" cy="360000"/>
              </a:xfrm>
              <a:prstGeom prst="rect">
                <a:avLst/>
              </a:prstGeom>
            </p:spPr>
          </p:pic>
        </p:grpSp>
        <p:grpSp>
          <p:nvGrpSpPr>
            <p:cNvPr id="36" name="Groupe 35">
              <a:extLst>
                <a:ext uri="{FF2B5EF4-FFF2-40B4-BE49-F238E27FC236}">
                  <a16:creationId xmlns:a16="http://schemas.microsoft.com/office/drawing/2014/main" id="{F2C79120-5C71-4082-12A7-97187BB21798}"/>
                </a:ext>
              </a:extLst>
            </p:cNvPr>
            <p:cNvGrpSpPr/>
            <p:nvPr/>
          </p:nvGrpSpPr>
          <p:grpSpPr>
            <a:xfrm>
              <a:off x="1519142" y="3257414"/>
              <a:ext cx="1530596" cy="725088"/>
              <a:chOff x="1221650" y="2798169"/>
              <a:chExt cx="1530596" cy="725088"/>
            </a:xfrm>
          </p:grpSpPr>
          <p:sp>
            <p:nvSpPr>
              <p:cNvPr id="37" name="ZoneTexte 36">
                <a:extLst>
                  <a:ext uri="{FF2B5EF4-FFF2-40B4-BE49-F238E27FC236}">
                    <a16:creationId xmlns:a16="http://schemas.microsoft.com/office/drawing/2014/main" id="{17292123-F044-1E22-CEBA-F8D659F77EB9}"/>
                  </a:ext>
                </a:extLst>
              </p:cNvPr>
              <p:cNvSpPr txBox="1"/>
              <p:nvPr/>
            </p:nvSpPr>
            <p:spPr>
              <a:xfrm>
                <a:off x="1221650" y="3092097"/>
                <a:ext cx="1530596" cy="431160"/>
              </a:xfrm>
              <a:prstGeom prst="rect">
                <a:avLst/>
              </a:prstGeom>
              <a:noFill/>
              <a:ln>
                <a:noFill/>
              </a:ln>
            </p:spPr>
            <p:txBody>
              <a:bodyPr wrap="square" rtlCol="0">
                <a:spAutoFit/>
              </a:bodyPr>
              <a:lstStyle/>
              <a:p>
                <a:pPr algn="ctr" defTabSz="456355">
                  <a:defRPr/>
                </a:pPr>
                <a:r>
                  <a:rPr lang="fr-FR" sz="1097" dirty="0">
                    <a:solidFill>
                      <a:srgbClr val="E3000B"/>
                    </a:solidFill>
                    <a:latin typeface="Calibri" panose="020F0502020204030204"/>
                  </a:rPr>
                  <a:t>SUIVI &amp; ACCOMPAGNEMENT</a:t>
                </a:r>
              </a:p>
            </p:txBody>
          </p:sp>
          <p:pic>
            <p:nvPicPr>
              <p:cNvPr id="38" name="Graphique 71" descr="Salle de conseil avec un remplissage uni">
                <a:extLst>
                  <a:ext uri="{FF2B5EF4-FFF2-40B4-BE49-F238E27FC236}">
                    <a16:creationId xmlns:a16="http://schemas.microsoft.com/office/drawing/2014/main" id="{27BE8313-F8DF-CC21-BA15-C77FA7332B93}"/>
                  </a:ext>
                </a:extLst>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p:blipFill>
            <p:spPr>
              <a:xfrm>
                <a:off x="1806948" y="2798169"/>
                <a:ext cx="360000" cy="360000"/>
              </a:xfrm>
              <a:prstGeom prst="rect">
                <a:avLst/>
              </a:prstGeom>
            </p:spPr>
          </p:pic>
        </p:grpSp>
      </p:grpSp>
      <p:grpSp>
        <p:nvGrpSpPr>
          <p:cNvPr id="45" name="Groupe 44">
            <a:extLst>
              <a:ext uri="{FF2B5EF4-FFF2-40B4-BE49-F238E27FC236}">
                <a16:creationId xmlns:a16="http://schemas.microsoft.com/office/drawing/2014/main" id="{28E9DDDE-E060-0BA2-2D12-599F3FEFD49C}"/>
              </a:ext>
            </a:extLst>
          </p:cNvPr>
          <p:cNvGrpSpPr/>
          <p:nvPr/>
        </p:nvGrpSpPr>
        <p:grpSpPr>
          <a:xfrm>
            <a:off x="5029731" y="3210382"/>
            <a:ext cx="2685216" cy="2093217"/>
            <a:chOff x="4919882" y="2229633"/>
            <a:chExt cx="2690190" cy="2097097"/>
          </a:xfrm>
        </p:grpSpPr>
        <p:grpSp>
          <p:nvGrpSpPr>
            <p:cNvPr id="46" name="Groupe 45">
              <a:extLst>
                <a:ext uri="{FF2B5EF4-FFF2-40B4-BE49-F238E27FC236}">
                  <a16:creationId xmlns:a16="http://schemas.microsoft.com/office/drawing/2014/main" id="{3A0D3523-37F5-AC85-094F-927DA6BB6957}"/>
                </a:ext>
              </a:extLst>
            </p:cNvPr>
            <p:cNvGrpSpPr/>
            <p:nvPr/>
          </p:nvGrpSpPr>
          <p:grpSpPr>
            <a:xfrm>
              <a:off x="6195652" y="3895944"/>
              <a:ext cx="1414420" cy="430786"/>
              <a:chOff x="4508076" y="4067448"/>
              <a:chExt cx="1415648" cy="431160"/>
            </a:xfrm>
          </p:grpSpPr>
          <p:sp>
            <p:nvSpPr>
              <p:cNvPr id="50" name="ZoneTexte 49">
                <a:extLst>
                  <a:ext uri="{FF2B5EF4-FFF2-40B4-BE49-F238E27FC236}">
                    <a16:creationId xmlns:a16="http://schemas.microsoft.com/office/drawing/2014/main" id="{203369B3-3F37-BEC2-4F43-FE454E5B9E01}"/>
                  </a:ext>
                </a:extLst>
              </p:cNvPr>
              <p:cNvSpPr txBox="1"/>
              <p:nvPr/>
            </p:nvSpPr>
            <p:spPr>
              <a:xfrm>
                <a:off x="4508076" y="4067448"/>
                <a:ext cx="1163587" cy="431160"/>
              </a:xfrm>
              <a:prstGeom prst="rect">
                <a:avLst/>
              </a:prstGeom>
              <a:solidFill>
                <a:schemeClr val="bg1"/>
              </a:solidFill>
              <a:ln>
                <a:noFill/>
              </a:ln>
            </p:spPr>
            <p:txBody>
              <a:bodyPr wrap="square" rtlCol="0">
                <a:spAutoFit/>
              </a:bodyPr>
              <a:lstStyle/>
              <a:p>
                <a:pPr algn="ctr" defTabSz="456355">
                  <a:defRPr/>
                </a:pPr>
                <a:r>
                  <a:rPr lang="fr-FR" sz="1097" i="1" dirty="0">
                    <a:solidFill>
                      <a:srgbClr val="E3000B"/>
                    </a:solidFill>
                    <a:latin typeface="Calibri" panose="020F0502020204030204"/>
                  </a:rPr>
                  <a:t>Dans l’emploi du temps des élèves</a:t>
                </a:r>
              </a:p>
            </p:txBody>
          </p:sp>
          <p:pic>
            <p:nvPicPr>
              <p:cNvPr id="51" name="Graphique 50" descr="Calendrier mensuel avec un remplissage uni">
                <a:extLst>
                  <a:ext uri="{FF2B5EF4-FFF2-40B4-BE49-F238E27FC236}">
                    <a16:creationId xmlns:a16="http://schemas.microsoft.com/office/drawing/2014/main" id="{833BF909-5DDF-D476-7F11-5B56E89F9DE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5563724" y="4103163"/>
                <a:ext cx="360000" cy="360000"/>
              </a:xfrm>
              <a:prstGeom prst="rect">
                <a:avLst/>
              </a:prstGeom>
            </p:spPr>
          </p:pic>
        </p:grpSp>
        <p:grpSp>
          <p:nvGrpSpPr>
            <p:cNvPr id="47" name="Groupe 46">
              <a:extLst>
                <a:ext uri="{FF2B5EF4-FFF2-40B4-BE49-F238E27FC236}">
                  <a16:creationId xmlns:a16="http://schemas.microsoft.com/office/drawing/2014/main" id="{419767BB-E84B-461F-6EB8-A8FD8BE7BF12}"/>
                </a:ext>
              </a:extLst>
            </p:cNvPr>
            <p:cNvGrpSpPr/>
            <p:nvPr/>
          </p:nvGrpSpPr>
          <p:grpSpPr>
            <a:xfrm>
              <a:off x="4919882" y="2229633"/>
              <a:ext cx="2616443" cy="1556820"/>
              <a:chOff x="6356628" y="2098474"/>
              <a:chExt cx="2618714" cy="1558172"/>
            </a:xfrm>
          </p:grpSpPr>
          <p:sp>
            <p:nvSpPr>
              <p:cNvPr id="48" name="ZoneTexte 47">
                <a:extLst>
                  <a:ext uri="{FF2B5EF4-FFF2-40B4-BE49-F238E27FC236}">
                    <a16:creationId xmlns:a16="http://schemas.microsoft.com/office/drawing/2014/main" id="{287F6C28-CEC5-F3E3-A5C1-95D0C539114C}"/>
                  </a:ext>
                </a:extLst>
              </p:cNvPr>
              <p:cNvSpPr txBox="1"/>
              <p:nvPr/>
            </p:nvSpPr>
            <p:spPr>
              <a:xfrm>
                <a:off x="6356628" y="2917319"/>
                <a:ext cx="2618714" cy="739327"/>
              </a:xfrm>
              <a:prstGeom prst="rect">
                <a:avLst/>
              </a:prstGeom>
              <a:noFill/>
              <a:ln>
                <a:noFill/>
              </a:ln>
            </p:spPr>
            <p:txBody>
              <a:bodyPr wrap="square" rtlCol="0">
                <a:spAutoFit/>
              </a:bodyPr>
              <a:lstStyle/>
              <a:p>
                <a:pPr algn="ctr" defTabSz="456355">
                  <a:defRPr/>
                </a:pPr>
                <a:r>
                  <a:rPr lang="fr-FR" sz="1397" dirty="0">
                    <a:solidFill>
                      <a:srgbClr val="E3000B"/>
                    </a:solidFill>
                    <a:latin typeface="Calibri" panose="020F0502020204030204"/>
                  </a:rPr>
                  <a:t>Progression </a:t>
                </a:r>
              </a:p>
              <a:p>
                <a:pPr algn="ctr" defTabSz="456355">
                  <a:defRPr/>
                </a:pPr>
                <a:r>
                  <a:rPr lang="fr-FR" sz="1397" dirty="0">
                    <a:solidFill>
                      <a:srgbClr val="E3000B"/>
                    </a:solidFill>
                    <a:latin typeface="Calibri" panose="020F0502020204030204"/>
                  </a:rPr>
                  <a:t>pédagogique</a:t>
                </a:r>
              </a:p>
              <a:p>
                <a:pPr algn="ctr" defTabSz="456355">
                  <a:defRPr/>
                </a:pPr>
                <a:r>
                  <a:rPr lang="fr-FR" sz="1397" dirty="0">
                    <a:solidFill>
                      <a:srgbClr val="E3000B"/>
                    </a:solidFill>
                    <a:latin typeface="Calibri" panose="020F0502020204030204"/>
                  </a:rPr>
                  <a:t>de la 5</a:t>
                </a:r>
                <a:r>
                  <a:rPr lang="fr-FR" sz="1397" baseline="30000" dirty="0">
                    <a:solidFill>
                      <a:srgbClr val="E3000B"/>
                    </a:solidFill>
                    <a:latin typeface="Calibri" panose="020F0502020204030204"/>
                  </a:rPr>
                  <a:t>e</a:t>
                </a:r>
                <a:r>
                  <a:rPr lang="fr-FR" sz="1397" dirty="0">
                    <a:solidFill>
                      <a:srgbClr val="E3000B"/>
                    </a:solidFill>
                    <a:latin typeface="Calibri" panose="020F0502020204030204"/>
                  </a:rPr>
                  <a:t> à la 3</a:t>
                </a:r>
                <a:r>
                  <a:rPr lang="fr-FR" sz="1397" baseline="30000" dirty="0">
                    <a:solidFill>
                      <a:srgbClr val="E3000B"/>
                    </a:solidFill>
                    <a:latin typeface="Calibri" panose="020F0502020204030204"/>
                  </a:rPr>
                  <a:t>e</a:t>
                </a:r>
                <a:endParaRPr lang="fr-FR" sz="1397" dirty="0">
                  <a:solidFill>
                    <a:srgbClr val="E3000B"/>
                  </a:solidFill>
                  <a:latin typeface="Calibri" panose="020F0502020204030204"/>
                </a:endParaRPr>
              </a:p>
            </p:txBody>
          </p:sp>
          <p:pic>
            <p:nvPicPr>
              <p:cNvPr id="49" name="Graphique 28" descr="Croissance de l'activité avec un remplissage uni">
                <a:extLst>
                  <a:ext uri="{FF2B5EF4-FFF2-40B4-BE49-F238E27FC236}">
                    <a16:creationId xmlns:a16="http://schemas.microsoft.com/office/drawing/2014/main" id="{A3D1A9BA-52BF-5A1F-9E91-428E10869786}"/>
                  </a:ext>
                </a:extLst>
              </p:cNvPr>
              <p:cNvPicPr>
                <a:picLocks noChangeAspect="1"/>
              </p:cNvPicPr>
              <p:nvPr/>
            </p:nvPicPr>
            <p:blipFill>
              <a:blip r:embed="rId25"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p:blipFill>
            <p:spPr>
              <a:xfrm>
                <a:off x="7261112" y="2098474"/>
                <a:ext cx="914400" cy="914400"/>
              </a:xfrm>
              <a:prstGeom prst="rect">
                <a:avLst/>
              </a:prstGeom>
            </p:spPr>
          </p:pic>
        </p:grpSp>
      </p:grpSp>
      <p:grpSp>
        <p:nvGrpSpPr>
          <p:cNvPr id="52" name="Groupe 51">
            <a:extLst>
              <a:ext uri="{FF2B5EF4-FFF2-40B4-BE49-F238E27FC236}">
                <a16:creationId xmlns:a16="http://schemas.microsoft.com/office/drawing/2014/main" id="{1B4654B2-CC8E-0D14-3355-998937A72BFF}"/>
              </a:ext>
            </a:extLst>
          </p:cNvPr>
          <p:cNvGrpSpPr/>
          <p:nvPr/>
        </p:nvGrpSpPr>
        <p:grpSpPr>
          <a:xfrm>
            <a:off x="3600802" y="4905421"/>
            <a:ext cx="2492375" cy="820158"/>
            <a:chOff x="3599001" y="4053289"/>
            <a:chExt cx="2496993" cy="821678"/>
          </a:xfrm>
        </p:grpSpPr>
        <p:grpSp>
          <p:nvGrpSpPr>
            <p:cNvPr id="53" name="Groupe 52">
              <a:extLst>
                <a:ext uri="{FF2B5EF4-FFF2-40B4-BE49-F238E27FC236}">
                  <a16:creationId xmlns:a16="http://schemas.microsoft.com/office/drawing/2014/main" id="{8304D664-D043-DAAE-56FB-F93FCEBA5514}"/>
                </a:ext>
              </a:extLst>
            </p:cNvPr>
            <p:cNvGrpSpPr/>
            <p:nvPr/>
          </p:nvGrpSpPr>
          <p:grpSpPr>
            <a:xfrm>
              <a:off x="3599001" y="4375901"/>
              <a:ext cx="2496993" cy="499066"/>
              <a:chOff x="3706200" y="4553239"/>
              <a:chExt cx="2291362" cy="341243"/>
            </a:xfrm>
          </p:grpSpPr>
          <p:sp>
            <p:nvSpPr>
              <p:cNvPr id="55" name="ZoneTexte 54">
                <a:extLst>
                  <a:ext uri="{FF2B5EF4-FFF2-40B4-BE49-F238E27FC236}">
                    <a16:creationId xmlns:a16="http://schemas.microsoft.com/office/drawing/2014/main" id="{4A9FBBCC-80C4-BFC2-C53E-67A5DEC1B2BB}"/>
                  </a:ext>
                </a:extLst>
              </p:cNvPr>
              <p:cNvSpPr txBox="1"/>
              <p:nvPr/>
            </p:nvSpPr>
            <p:spPr>
              <a:xfrm>
                <a:off x="4607394" y="4662869"/>
                <a:ext cx="1390168" cy="231613"/>
              </a:xfrm>
              <a:prstGeom prst="rect">
                <a:avLst/>
              </a:prstGeom>
              <a:solidFill>
                <a:schemeClr val="tx1"/>
              </a:solidFill>
              <a:ln>
                <a:solidFill>
                  <a:schemeClr val="tx2"/>
                </a:solidFill>
              </a:ln>
            </p:spPr>
            <p:txBody>
              <a:bodyPr wrap="square" rtlCol="0">
                <a:spAutoFit/>
              </a:bodyPr>
              <a:lstStyle>
                <a:defPPr>
                  <a:defRPr lang="en-US"/>
                </a:defPPr>
                <a:lvl1pPr algn="ctr">
                  <a:defRPr sz="1100"/>
                </a:lvl1pPr>
              </a:lstStyle>
              <a:p>
                <a:pPr algn="r" defTabSz="456355">
                  <a:defRPr/>
                </a:pPr>
                <a:r>
                  <a:rPr lang="fr-FR" sz="1597" b="1" dirty="0">
                    <a:solidFill>
                      <a:srgbClr val="FFD500"/>
                    </a:solidFill>
                    <a:latin typeface="Calibri" panose="020F0502020204030204"/>
                  </a:rPr>
                  <a:t>PARENTS</a:t>
                </a:r>
              </a:p>
            </p:txBody>
          </p:sp>
          <p:sp>
            <p:nvSpPr>
              <p:cNvPr id="56" name="ZoneTexte 55">
                <a:extLst>
                  <a:ext uri="{FF2B5EF4-FFF2-40B4-BE49-F238E27FC236}">
                    <a16:creationId xmlns:a16="http://schemas.microsoft.com/office/drawing/2014/main" id="{4921861F-8CB4-59DE-0325-A69778E25701}"/>
                  </a:ext>
                </a:extLst>
              </p:cNvPr>
              <p:cNvSpPr txBox="1"/>
              <p:nvPr/>
            </p:nvSpPr>
            <p:spPr>
              <a:xfrm>
                <a:off x="3706200" y="4553239"/>
                <a:ext cx="1332027" cy="231613"/>
              </a:xfrm>
              <a:prstGeom prst="rect">
                <a:avLst/>
              </a:prstGeom>
              <a:solidFill>
                <a:schemeClr val="tx1"/>
              </a:solidFill>
              <a:ln>
                <a:solidFill>
                  <a:schemeClr val="tx2"/>
                </a:solidFill>
              </a:ln>
            </p:spPr>
            <p:txBody>
              <a:bodyPr wrap="square" rtlCol="0">
                <a:spAutoFit/>
              </a:bodyPr>
              <a:lstStyle>
                <a:defPPr>
                  <a:defRPr lang="en-US"/>
                </a:defPPr>
                <a:lvl1pPr algn="ctr">
                  <a:defRPr sz="1100"/>
                </a:lvl1pPr>
              </a:lstStyle>
              <a:p>
                <a:pPr defTabSz="456355">
                  <a:defRPr/>
                </a:pPr>
                <a:r>
                  <a:rPr lang="fr-FR" sz="1597" b="1" dirty="0">
                    <a:solidFill>
                      <a:srgbClr val="FFD500"/>
                    </a:solidFill>
                    <a:latin typeface="Calibri" panose="020F0502020204030204"/>
                  </a:rPr>
                  <a:t>ÉLÈVES</a:t>
                </a:r>
              </a:p>
            </p:txBody>
          </p:sp>
        </p:grpSp>
        <p:sp>
          <p:nvSpPr>
            <p:cNvPr id="54" name="Flèche : bas 19">
              <a:extLst>
                <a:ext uri="{FF2B5EF4-FFF2-40B4-BE49-F238E27FC236}">
                  <a16:creationId xmlns:a16="http://schemas.microsoft.com/office/drawing/2014/main" id="{8D0DE150-8863-789E-B366-175A41D2DA18}"/>
                </a:ext>
              </a:extLst>
            </p:cNvPr>
            <p:cNvSpPr/>
            <p:nvPr/>
          </p:nvSpPr>
          <p:spPr>
            <a:xfrm>
              <a:off x="4168699" y="4053289"/>
              <a:ext cx="384383" cy="331147"/>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6355">
                <a:defRPr/>
              </a:pPr>
              <a:endParaRPr lang="fr-FR" sz="1797">
                <a:solidFill>
                  <a:srgbClr val="FFFFFF"/>
                </a:solidFill>
                <a:latin typeface="Calibri" panose="020F0502020204030204"/>
              </a:endParaRPr>
            </a:p>
          </p:txBody>
        </p:sp>
      </p:grpSp>
      <p:sp>
        <p:nvSpPr>
          <p:cNvPr id="3" name="ZoneTexte 2"/>
          <p:cNvSpPr txBox="1"/>
          <p:nvPr/>
        </p:nvSpPr>
        <p:spPr>
          <a:xfrm>
            <a:off x="3475279" y="2795449"/>
            <a:ext cx="1772006" cy="323165"/>
          </a:xfrm>
          <a:prstGeom prst="rect">
            <a:avLst/>
          </a:prstGeom>
          <a:noFill/>
        </p:spPr>
        <p:txBody>
          <a:bodyPr wrap="square" rtlCol="0">
            <a:spAutoFit/>
          </a:bodyPr>
          <a:lstStyle/>
          <a:p>
            <a:pPr algn="ctr" defTabSz="685800">
              <a:defRPr/>
            </a:pPr>
            <a:r>
              <a:rPr lang="fr-FR" sz="1500" b="1" dirty="0">
                <a:solidFill>
                  <a:prstClr val="white"/>
                </a:solidFill>
                <a:latin typeface="Calibri" panose="020F0502020204030204"/>
              </a:rPr>
              <a:t>PARCOURS AVENIR</a:t>
            </a:r>
          </a:p>
        </p:txBody>
      </p:sp>
    </p:spTree>
    <p:extLst>
      <p:ext uri="{BB962C8B-B14F-4D97-AF65-F5344CB8AC3E}">
        <p14:creationId xmlns:p14="http://schemas.microsoft.com/office/powerpoint/2010/main" val="346341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1000"/>
                                        <p:tgtEl>
                                          <p:spTgt spid="27"/>
                                        </p:tgtEl>
                                      </p:cBhvr>
                                    </p:animEffect>
                                    <p:anim calcmode="lin" valueType="num">
                                      <p:cBhvr>
                                        <p:cTn id="19" dur="1000" fill="hold"/>
                                        <p:tgtEl>
                                          <p:spTgt spid="27"/>
                                        </p:tgtEl>
                                        <p:attrNameLst>
                                          <p:attrName>ppt_x</p:attrName>
                                        </p:attrNameLst>
                                      </p:cBhvr>
                                      <p:tavLst>
                                        <p:tav tm="0">
                                          <p:val>
                                            <p:strVal val="#ppt_x"/>
                                          </p:val>
                                        </p:tav>
                                        <p:tav tm="100000">
                                          <p:val>
                                            <p:strVal val="#ppt_x"/>
                                          </p:val>
                                        </p:tav>
                                      </p:tavLst>
                                    </p:anim>
                                    <p:anim calcmode="lin" valueType="num">
                                      <p:cBhvr>
                                        <p:cTn id="2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p:cTn id="25" dur="1000" fill="hold"/>
                                        <p:tgtEl>
                                          <p:spTgt spid="30"/>
                                        </p:tgtEl>
                                        <p:attrNameLst>
                                          <p:attrName>ppt_w</p:attrName>
                                        </p:attrNameLst>
                                      </p:cBhvr>
                                      <p:tavLst>
                                        <p:tav tm="0">
                                          <p:val>
                                            <p:fltVal val="0"/>
                                          </p:val>
                                        </p:tav>
                                        <p:tav tm="100000">
                                          <p:val>
                                            <p:strVal val="#ppt_w"/>
                                          </p:val>
                                        </p:tav>
                                      </p:tavLst>
                                    </p:anim>
                                    <p:anim calcmode="lin" valueType="num">
                                      <p:cBhvr>
                                        <p:cTn id="26" dur="1000" fill="hold"/>
                                        <p:tgtEl>
                                          <p:spTgt spid="30"/>
                                        </p:tgtEl>
                                        <p:attrNameLst>
                                          <p:attrName>ppt_h</p:attrName>
                                        </p:attrNameLst>
                                      </p:cBhvr>
                                      <p:tavLst>
                                        <p:tav tm="0">
                                          <p:val>
                                            <p:fltVal val="0"/>
                                          </p:val>
                                        </p:tav>
                                        <p:tav tm="100000">
                                          <p:val>
                                            <p:strVal val="#ppt_h"/>
                                          </p:val>
                                        </p:tav>
                                      </p:tavLst>
                                    </p:anim>
                                    <p:anim calcmode="lin" valueType="num">
                                      <p:cBhvr>
                                        <p:cTn id="27" dur="1000" fill="hold"/>
                                        <p:tgtEl>
                                          <p:spTgt spid="30"/>
                                        </p:tgtEl>
                                        <p:attrNameLst>
                                          <p:attrName>style.rotation</p:attrName>
                                        </p:attrNameLst>
                                      </p:cBhvr>
                                      <p:tavLst>
                                        <p:tav tm="0">
                                          <p:val>
                                            <p:fltVal val="90"/>
                                          </p:val>
                                        </p:tav>
                                        <p:tav tm="100000">
                                          <p:val>
                                            <p:fltVal val="0"/>
                                          </p:val>
                                        </p:tav>
                                      </p:tavLst>
                                    </p:anim>
                                    <p:animEffect transition="in" filter="fade">
                                      <p:cBhvr>
                                        <p:cTn id="28" dur="1000"/>
                                        <p:tgtEl>
                                          <p:spTgt spid="3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1000"/>
                                        <p:tgtEl>
                                          <p:spTgt spid="45"/>
                                        </p:tgtEl>
                                      </p:cBhvr>
                                    </p:animEffect>
                                    <p:anim calcmode="lin" valueType="num">
                                      <p:cBhvr>
                                        <p:cTn id="41" dur="1000" fill="hold"/>
                                        <p:tgtEl>
                                          <p:spTgt spid="45"/>
                                        </p:tgtEl>
                                        <p:attrNameLst>
                                          <p:attrName>ppt_x</p:attrName>
                                        </p:attrNameLst>
                                      </p:cBhvr>
                                      <p:tavLst>
                                        <p:tav tm="0">
                                          <p:val>
                                            <p:strVal val="#ppt_x"/>
                                          </p:val>
                                        </p:tav>
                                        <p:tav tm="100000">
                                          <p:val>
                                            <p:strVal val="#ppt_x"/>
                                          </p:val>
                                        </p:tav>
                                      </p:tavLst>
                                    </p:anim>
                                    <p:anim calcmode="lin" valueType="num">
                                      <p:cBhvr>
                                        <p:cTn id="4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18188" y="448494"/>
            <a:ext cx="5393081" cy="874434"/>
          </a:xfrm>
        </p:spPr>
        <p:txBody>
          <a:bodyPr>
            <a:normAutofit fontScale="90000"/>
          </a:bodyPr>
          <a:lstStyle/>
          <a:p>
            <a:r>
              <a:rPr lang="fr-FR" sz="3100" dirty="0" smtClean="0"/>
              <a:t>La </a:t>
            </a:r>
            <a:r>
              <a:rPr lang="fr-FR" sz="3100" dirty="0"/>
              <a:t>mission du référent Découverte des métiers au collège</a:t>
            </a:r>
            <a:r>
              <a:rPr lang="fr-FR" dirty="0">
                <a:solidFill>
                  <a:prstClr val="black"/>
                </a:solidFill>
                <a:latin typeface="Arial"/>
                <a:cs typeface="Arial"/>
              </a:rPr>
              <a:t/>
            </a:r>
            <a:br>
              <a:rPr lang="fr-FR" dirty="0">
                <a:solidFill>
                  <a:prstClr val="black"/>
                </a:solidFill>
                <a:latin typeface="Arial"/>
                <a:cs typeface="Arial"/>
              </a:rPr>
            </a:br>
            <a:endParaRPr lang="fr-FR" dirty="0"/>
          </a:p>
        </p:txBody>
      </p:sp>
      <p:sp>
        <p:nvSpPr>
          <p:cNvPr id="6" name="Espace réservé du numéro de diapositive 5"/>
          <p:cNvSpPr>
            <a:spLocks noGrp="1"/>
          </p:cNvSpPr>
          <p:nvPr>
            <p:ph type="sldNum" sz="quarter" idx="4294967295"/>
          </p:nvPr>
        </p:nvSpPr>
        <p:spPr/>
        <p:txBody>
          <a:bodyPr/>
          <a:lstStyle/>
          <a:p>
            <a:pPr algn="r" defTabSz="685800">
              <a:defRPr/>
            </a:pPr>
            <a:fld id="{47DC39AD-C27C-DC4E-91E5-B139DFB1C82A}" type="slidenum">
              <a:rPr lang="fr-FR" sz="900">
                <a:solidFill>
                  <a:prstClr val="black">
                    <a:tint val="75000"/>
                  </a:prstClr>
                </a:solidFill>
                <a:latin typeface="Calibri" panose="020F0502020204030204"/>
              </a:rPr>
              <a:pPr algn="r" defTabSz="685800">
                <a:defRPr/>
              </a:pPr>
              <a:t>22</a:t>
            </a:fld>
            <a:endParaRPr lang="fr-FR" sz="900" dirty="0">
              <a:solidFill>
                <a:prstClr val="black">
                  <a:tint val="75000"/>
                </a:prstClr>
              </a:solidFill>
              <a:latin typeface="Calibri" panose="020F0502020204030204"/>
            </a:endParaRPr>
          </a:p>
        </p:txBody>
      </p:sp>
      <p:sp>
        <p:nvSpPr>
          <p:cNvPr id="9" name="ZoneTexte 8">
            <a:extLst>
              <a:ext uri="{FF2B5EF4-FFF2-40B4-BE49-F238E27FC236}">
                <a16:creationId xmlns:a16="http://schemas.microsoft.com/office/drawing/2014/main" id="{7C1590F0-F0C1-8ECD-9099-3548AEAC783F}"/>
              </a:ext>
            </a:extLst>
          </p:cNvPr>
          <p:cNvSpPr txBox="1"/>
          <p:nvPr/>
        </p:nvSpPr>
        <p:spPr>
          <a:xfrm>
            <a:off x="1949925" y="5111865"/>
            <a:ext cx="6565426" cy="530791"/>
          </a:xfrm>
          <a:prstGeom prst="rect">
            <a:avLst/>
          </a:prstGeom>
          <a:solidFill>
            <a:schemeClr val="bg1"/>
          </a:solidFill>
        </p:spPr>
        <p:txBody>
          <a:bodyPr wrap="square" lIns="68458" tIns="34229" rIns="68458" bIns="34229" anchor="t">
            <a:spAutoFit/>
          </a:bodyPr>
          <a:lstStyle>
            <a:defPPr>
              <a:defRPr lang="en-US"/>
            </a:defPPr>
            <a:lvl1pPr>
              <a:defRPr sz="1600" b="0" i="1">
                <a:solidFill>
                  <a:srgbClr val="FF0000"/>
                </a:solidFill>
                <a:effectLst/>
                <a:latin typeface="Calibri"/>
                <a:cs typeface="Calibri"/>
              </a:defRPr>
            </a:lvl1pPr>
          </a:lstStyle>
          <a:p>
            <a:pPr defTabSz="685800">
              <a:defRPr/>
            </a:pPr>
            <a:r>
              <a:rPr lang="fr-FR" sz="1500" dirty="0">
                <a:solidFill>
                  <a:srgbClr val="3DA9A6"/>
                </a:solidFill>
              </a:rPr>
              <a:t>« Il faut aider l'autre à s'approprier la démarche pour l'amener à l'autonomie. »       </a:t>
            </a:r>
            <a:r>
              <a:rPr lang="fr-FR" sz="1500" i="0" dirty="0" err="1">
                <a:solidFill>
                  <a:srgbClr val="3DA9A6"/>
                </a:solidFill>
              </a:rPr>
              <a:t>Maela</a:t>
            </a:r>
            <a:r>
              <a:rPr lang="fr-FR" sz="1500" i="0" dirty="0">
                <a:solidFill>
                  <a:srgbClr val="3DA9A6"/>
                </a:solidFill>
              </a:rPr>
              <a:t> PAUL</a:t>
            </a:r>
          </a:p>
        </p:txBody>
      </p:sp>
      <p:pic>
        <p:nvPicPr>
          <p:cNvPr id="10" name="Image 9" descr="Une image contenant habits, personne, Visage humain, intérieur&#10;&#10;Description générée automatiquement">
            <a:extLst>
              <a:ext uri="{FF2B5EF4-FFF2-40B4-BE49-F238E27FC236}">
                <a16:creationId xmlns:a16="http://schemas.microsoft.com/office/drawing/2014/main" id="{FD75B471-CAA0-3155-AC00-5CE48781BE68}"/>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2451889" y="2112918"/>
            <a:ext cx="3662840" cy="2441893"/>
          </a:xfrm>
          <a:prstGeom prst="rect">
            <a:avLst/>
          </a:prstGeom>
          <a:ln>
            <a:solidFill>
              <a:schemeClr val="accent4"/>
            </a:solidFill>
          </a:ln>
        </p:spPr>
      </p:pic>
      <p:sp>
        <p:nvSpPr>
          <p:cNvPr id="11" name="ZoneTexte 10">
            <a:extLst>
              <a:ext uri="{FF2B5EF4-FFF2-40B4-BE49-F238E27FC236}">
                <a16:creationId xmlns:a16="http://schemas.microsoft.com/office/drawing/2014/main" id="{773148BF-F155-83CA-4BAF-8039400F62D4}"/>
              </a:ext>
            </a:extLst>
          </p:cNvPr>
          <p:cNvSpPr txBox="1"/>
          <p:nvPr/>
        </p:nvSpPr>
        <p:spPr>
          <a:xfrm>
            <a:off x="665780" y="2931745"/>
            <a:ext cx="1495182" cy="510494"/>
          </a:xfrm>
          <a:prstGeom prst="roundRect">
            <a:avLst/>
          </a:prstGeom>
          <a:solidFill>
            <a:schemeClr val="accent4"/>
          </a:solidFill>
          <a:effectLst>
            <a:outerShdw blurRad="50800" dist="38100" dir="2700000" algn="tl" rotWithShape="0">
              <a:prstClr val="black">
                <a:alpha val="40000"/>
              </a:prstClr>
            </a:outerShdw>
          </a:effectLst>
        </p:spPr>
        <p:txBody>
          <a:bodyPr wrap="square">
            <a:spAutoFit/>
          </a:bodyPr>
          <a:lstStyle/>
          <a:p>
            <a:pPr algn="ctr" defTabSz="685800">
              <a:defRPr/>
            </a:pPr>
            <a:r>
              <a:rPr lang="fr-FR" sz="1199" dirty="0">
                <a:solidFill>
                  <a:prstClr val="black"/>
                </a:solidFill>
                <a:latin typeface="Calibri" panose="020F0502020204030204"/>
              </a:rPr>
              <a:t>FACILITATEUR/ COORDINATION</a:t>
            </a:r>
          </a:p>
        </p:txBody>
      </p:sp>
      <p:sp>
        <p:nvSpPr>
          <p:cNvPr id="12" name="ZoneTexte 11">
            <a:extLst>
              <a:ext uri="{FF2B5EF4-FFF2-40B4-BE49-F238E27FC236}">
                <a16:creationId xmlns:a16="http://schemas.microsoft.com/office/drawing/2014/main" id="{773148BF-F155-83CA-4BAF-8039400F62D4}"/>
              </a:ext>
            </a:extLst>
          </p:cNvPr>
          <p:cNvSpPr txBox="1"/>
          <p:nvPr/>
        </p:nvSpPr>
        <p:spPr>
          <a:xfrm>
            <a:off x="110528" y="3575563"/>
            <a:ext cx="1320225" cy="306325"/>
          </a:xfrm>
          <a:prstGeom prst="roundRect">
            <a:avLst/>
          </a:prstGeom>
          <a:solidFill>
            <a:schemeClr val="accent4"/>
          </a:solidFill>
          <a:effectLst>
            <a:outerShdw blurRad="50800" dist="38100" dir="2700000" algn="tl" rotWithShape="0">
              <a:prstClr val="black">
                <a:alpha val="40000"/>
              </a:prstClr>
            </a:outerShdw>
          </a:effectLst>
        </p:spPr>
        <p:txBody>
          <a:bodyPr wrap="square">
            <a:spAutoFit/>
          </a:bodyPr>
          <a:lstStyle/>
          <a:p>
            <a:pPr algn="ctr" defTabSz="685800">
              <a:defRPr/>
            </a:pPr>
            <a:r>
              <a:rPr lang="fr-FR" sz="1199" dirty="0">
                <a:solidFill>
                  <a:prstClr val="black"/>
                </a:solidFill>
                <a:latin typeface="Calibri" panose="020F0502020204030204"/>
              </a:rPr>
              <a:t>PLANIFICATION</a:t>
            </a:r>
          </a:p>
        </p:txBody>
      </p:sp>
      <p:sp>
        <p:nvSpPr>
          <p:cNvPr id="13" name="ZoneTexte 12">
            <a:extLst>
              <a:ext uri="{FF2B5EF4-FFF2-40B4-BE49-F238E27FC236}">
                <a16:creationId xmlns:a16="http://schemas.microsoft.com/office/drawing/2014/main" id="{773148BF-F155-83CA-4BAF-8039400F62D4}"/>
              </a:ext>
            </a:extLst>
          </p:cNvPr>
          <p:cNvSpPr txBox="1"/>
          <p:nvPr/>
        </p:nvSpPr>
        <p:spPr>
          <a:xfrm>
            <a:off x="6368171" y="2485160"/>
            <a:ext cx="1320225" cy="510494"/>
          </a:xfrm>
          <a:prstGeom prst="roundRect">
            <a:avLst/>
          </a:prstGeom>
          <a:solidFill>
            <a:schemeClr val="accent4"/>
          </a:solidFill>
          <a:effectLst>
            <a:outerShdw blurRad="50800" dist="38100" dir="2700000" algn="tl" rotWithShape="0">
              <a:prstClr val="black">
                <a:alpha val="40000"/>
              </a:prstClr>
            </a:outerShdw>
          </a:effectLst>
        </p:spPr>
        <p:txBody>
          <a:bodyPr wrap="square">
            <a:spAutoFit/>
          </a:bodyPr>
          <a:lstStyle/>
          <a:p>
            <a:pPr algn="ctr" defTabSz="685800">
              <a:defRPr/>
            </a:pPr>
            <a:r>
              <a:rPr lang="fr-FR" sz="1199" dirty="0">
                <a:solidFill>
                  <a:prstClr val="black"/>
                </a:solidFill>
                <a:latin typeface="Calibri" panose="020F0502020204030204"/>
              </a:rPr>
              <a:t>RELATIONS PARTENARIALES</a:t>
            </a:r>
          </a:p>
        </p:txBody>
      </p:sp>
      <p:sp>
        <p:nvSpPr>
          <p:cNvPr id="14" name="ZoneTexte 13">
            <a:extLst>
              <a:ext uri="{FF2B5EF4-FFF2-40B4-BE49-F238E27FC236}">
                <a16:creationId xmlns:a16="http://schemas.microsoft.com/office/drawing/2014/main" id="{773148BF-F155-83CA-4BAF-8039400F62D4}"/>
              </a:ext>
            </a:extLst>
          </p:cNvPr>
          <p:cNvSpPr txBox="1"/>
          <p:nvPr/>
        </p:nvSpPr>
        <p:spPr>
          <a:xfrm>
            <a:off x="7195125" y="3274819"/>
            <a:ext cx="1320225" cy="306325"/>
          </a:xfrm>
          <a:prstGeom prst="roundRect">
            <a:avLst/>
          </a:prstGeom>
          <a:solidFill>
            <a:schemeClr val="accent4"/>
          </a:solidFill>
          <a:effectLst>
            <a:outerShdw blurRad="50800" dist="38100" dir="2700000" algn="tl" rotWithShape="0">
              <a:prstClr val="black">
                <a:alpha val="40000"/>
              </a:prstClr>
            </a:outerShdw>
          </a:effectLst>
        </p:spPr>
        <p:txBody>
          <a:bodyPr wrap="square">
            <a:spAutoFit/>
          </a:bodyPr>
          <a:lstStyle/>
          <a:p>
            <a:pPr algn="ctr" defTabSz="685800">
              <a:defRPr/>
            </a:pPr>
            <a:r>
              <a:rPr lang="fr-FR" sz="1199" dirty="0">
                <a:solidFill>
                  <a:prstClr val="black"/>
                </a:solidFill>
                <a:latin typeface="Calibri" panose="020F0502020204030204"/>
              </a:rPr>
              <a:t>CLEE</a:t>
            </a:r>
          </a:p>
        </p:txBody>
      </p:sp>
      <p:sp>
        <p:nvSpPr>
          <p:cNvPr id="16" name="ZoneTexte 15">
            <a:extLst>
              <a:ext uri="{FF2B5EF4-FFF2-40B4-BE49-F238E27FC236}">
                <a16:creationId xmlns:a16="http://schemas.microsoft.com/office/drawing/2014/main" id="{773148BF-F155-83CA-4BAF-8039400F62D4}"/>
              </a:ext>
            </a:extLst>
          </p:cNvPr>
          <p:cNvSpPr txBox="1"/>
          <p:nvPr/>
        </p:nvSpPr>
        <p:spPr>
          <a:xfrm>
            <a:off x="6405655" y="4141095"/>
            <a:ext cx="1320225" cy="306325"/>
          </a:xfrm>
          <a:prstGeom prst="roundRect">
            <a:avLst/>
          </a:prstGeom>
          <a:solidFill>
            <a:schemeClr val="accent4"/>
          </a:solidFill>
          <a:effectLst>
            <a:outerShdw blurRad="50800" dist="38100" dir="2700000" algn="tl" rotWithShape="0">
              <a:prstClr val="black">
                <a:alpha val="40000"/>
              </a:prstClr>
            </a:outerShdw>
          </a:effectLst>
        </p:spPr>
        <p:txBody>
          <a:bodyPr wrap="square">
            <a:spAutoFit/>
          </a:bodyPr>
          <a:lstStyle/>
          <a:p>
            <a:pPr algn="ctr" defTabSz="685800">
              <a:defRPr/>
            </a:pPr>
            <a:r>
              <a:rPr lang="fr-FR" sz="1199" dirty="0">
                <a:solidFill>
                  <a:prstClr val="black"/>
                </a:solidFill>
                <a:latin typeface="Calibri" panose="020F0502020204030204"/>
              </a:rPr>
              <a:t>BILAN</a:t>
            </a:r>
          </a:p>
        </p:txBody>
      </p:sp>
      <p:sp>
        <p:nvSpPr>
          <p:cNvPr id="17" name="ZoneTexte 16">
            <a:extLst>
              <a:ext uri="{FF2B5EF4-FFF2-40B4-BE49-F238E27FC236}">
                <a16:creationId xmlns:a16="http://schemas.microsoft.com/office/drawing/2014/main" id="{773148BF-F155-83CA-4BAF-8039400F62D4}"/>
              </a:ext>
            </a:extLst>
          </p:cNvPr>
          <p:cNvSpPr txBox="1"/>
          <p:nvPr/>
        </p:nvSpPr>
        <p:spPr>
          <a:xfrm>
            <a:off x="752583" y="4308350"/>
            <a:ext cx="1320225" cy="510494"/>
          </a:xfrm>
          <a:prstGeom prst="roundRect">
            <a:avLst/>
          </a:prstGeom>
          <a:solidFill>
            <a:schemeClr val="accent4"/>
          </a:solidFill>
          <a:effectLst>
            <a:outerShdw blurRad="50800" dist="38100" dir="2700000" algn="tl" rotWithShape="0">
              <a:prstClr val="black">
                <a:alpha val="40000"/>
              </a:prstClr>
            </a:outerShdw>
          </a:effectLst>
        </p:spPr>
        <p:txBody>
          <a:bodyPr wrap="square">
            <a:spAutoFit/>
          </a:bodyPr>
          <a:lstStyle/>
          <a:p>
            <a:pPr algn="ctr" defTabSz="685800">
              <a:defRPr/>
            </a:pPr>
            <a:r>
              <a:rPr lang="fr-FR" sz="1199" dirty="0">
                <a:solidFill>
                  <a:prstClr val="black"/>
                </a:solidFill>
                <a:latin typeface="Calibri" panose="020F0502020204030204"/>
              </a:rPr>
              <a:t>BESOINS ELEVES / PARENTS</a:t>
            </a:r>
          </a:p>
        </p:txBody>
      </p:sp>
      <p:sp>
        <p:nvSpPr>
          <p:cNvPr id="18" name="ZoneTexte 17">
            <a:extLst>
              <a:ext uri="{FF2B5EF4-FFF2-40B4-BE49-F238E27FC236}">
                <a16:creationId xmlns:a16="http://schemas.microsoft.com/office/drawing/2014/main" id="{773148BF-F155-83CA-4BAF-8039400F62D4}"/>
              </a:ext>
            </a:extLst>
          </p:cNvPr>
          <p:cNvSpPr txBox="1"/>
          <p:nvPr/>
        </p:nvSpPr>
        <p:spPr>
          <a:xfrm>
            <a:off x="255552" y="2058627"/>
            <a:ext cx="1495182" cy="510494"/>
          </a:xfrm>
          <a:prstGeom prst="roundRect">
            <a:avLst/>
          </a:prstGeom>
          <a:solidFill>
            <a:schemeClr val="accent4"/>
          </a:solidFill>
          <a:effectLst>
            <a:outerShdw blurRad="50800" dist="38100" dir="2700000" algn="tl" rotWithShape="0">
              <a:prstClr val="black">
                <a:alpha val="40000"/>
              </a:prstClr>
            </a:outerShdw>
          </a:effectLst>
        </p:spPr>
        <p:txBody>
          <a:bodyPr wrap="square">
            <a:spAutoFit/>
          </a:bodyPr>
          <a:lstStyle/>
          <a:p>
            <a:pPr algn="ctr" defTabSz="685800">
              <a:defRPr/>
            </a:pPr>
            <a:r>
              <a:rPr lang="fr-FR" sz="1199" dirty="0">
                <a:solidFill>
                  <a:prstClr val="black"/>
                </a:solidFill>
                <a:latin typeface="Calibri" panose="020F0502020204030204"/>
              </a:rPr>
              <a:t>PROJET D’ETABLISSEMENT</a:t>
            </a:r>
          </a:p>
        </p:txBody>
      </p:sp>
      <p:sp>
        <p:nvSpPr>
          <p:cNvPr id="19" name="ZoneTexte 18">
            <a:extLst>
              <a:ext uri="{FF2B5EF4-FFF2-40B4-BE49-F238E27FC236}">
                <a16:creationId xmlns:a16="http://schemas.microsoft.com/office/drawing/2014/main" id="{5D1289E0-584A-FE92-C75B-BBF3BF0AA2AC}"/>
              </a:ext>
            </a:extLst>
          </p:cNvPr>
          <p:cNvSpPr txBox="1"/>
          <p:nvPr/>
        </p:nvSpPr>
        <p:spPr>
          <a:xfrm>
            <a:off x="6325546" y="1812191"/>
            <a:ext cx="2317238" cy="306325"/>
          </a:xfrm>
          <a:prstGeom prst="roundRect">
            <a:avLst/>
          </a:prstGeom>
          <a:solidFill>
            <a:schemeClr val="accent4"/>
          </a:solidFill>
          <a:effectLst>
            <a:outerShdw blurRad="50800" dist="38100" dir="2700000" algn="tl" rotWithShape="0">
              <a:prstClr val="black">
                <a:alpha val="40000"/>
              </a:prstClr>
            </a:outerShdw>
          </a:effectLst>
        </p:spPr>
        <p:txBody>
          <a:bodyPr wrap="square">
            <a:spAutoFit/>
          </a:bodyPr>
          <a:lstStyle/>
          <a:p>
            <a:pPr algn="ctr" defTabSz="685800">
              <a:defRPr/>
            </a:pPr>
            <a:r>
              <a:rPr lang="fr-FR" sz="1199" dirty="0">
                <a:solidFill>
                  <a:prstClr val="black"/>
                </a:solidFill>
                <a:latin typeface="Calibri" panose="020F0502020204030204"/>
              </a:rPr>
              <a:t>RESSOURCES/OUTILS/ACTIONS</a:t>
            </a:r>
          </a:p>
        </p:txBody>
      </p:sp>
    </p:spTree>
    <p:extLst>
      <p:ext uri="{BB962C8B-B14F-4D97-AF65-F5344CB8AC3E}">
        <p14:creationId xmlns:p14="http://schemas.microsoft.com/office/powerpoint/2010/main" val="294862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6" grpId="0" animBg="1"/>
      <p:bldP spid="17" grpId="0" animBg="1"/>
      <p:bldP spid="18"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pc="-1" dirty="0">
                <a:latin typeface="Arial"/>
              </a:rPr>
              <a:t/>
            </a:r>
            <a:br>
              <a:rPr lang="fr-FR" spc="-1" dirty="0">
                <a:latin typeface="Arial"/>
              </a:rPr>
            </a:br>
            <a:endParaRPr lang="fr-FR" dirty="0">
              <a:solidFill>
                <a:srgbClr val="FF0000"/>
              </a:solidFill>
            </a:endParaRPr>
          </a:p>
        </p:txBody>
      </p:sp>
      <p:sp>
        <p:nvSpPr>
          <p:cNvPr id="6" name="Espace réservé du numéro de diapositive 5"/>
          <p:cNvSpPr>
            <a:spLocks noGrp="1"/>
          </p:cNvSpPr>
          <p:nvPr>
            <p:ph type="sldNum" sz="quarter" idx="4294967295"/>
          </p:nvPr>
        </p:nvSpPr>
        <p:spPr/>
        <p:txBody>
          <a:bodyPr/>
          <a:lstStyle/>
          <a:p>
            <a:pPr algn="r" defTabSz="685800">
              <a:defRPr/>
            </a:pPr>
            <a:fld id="{47DC39AD-C27C-DC4E-91E5-B139DFB1C82A}" type="slidenum">
              <a:rPr lang="fr-FR" sz="900">
                <a:solidFill>
                  <a:prstClr val="black">
                    <a:tint val="75000"/>
                  </a:prstClr>
                </a:solidFill>
                <a:latin typeface="Calibri" panose="020F0502020204030204"/>
              </a:rPr>
              <a:pPr algn="r" defTabSz="685800">
                <a:defRPr/>
              </a:pPr>
              <a:t>23</a:t>
            </a:fld>
            <a:endParaRPr lang="fr-FR" sz="900" dirty="0">
              <a:solidFill>
                <a:prstClr val="black">
                  <a:tint val="75000"/>
                </a:prstClr>
              </a:solidFill>
              <a:latin typeface="Calibri" panose="020F0502020204030204"/>
            </a:endParaRPr>
          </a:p>
        </p:txBody>
      </p:sp>
      <p:sp>
        <p:nvSpPr>
          <p:cNvPr id="3" name="ZoneTexte 2"/>
          <p:cNvSpPr txBox="1"/>
          <p:nvPr/>
        </p:nvSpPr>
        <p:spPr>
          <a:xfrm>
            <a:off x="351203" y="1822277"/>
            <a:ext cx="8964477" cy="3970318"/>
          </a:xfrm>
          <a:prstGeom prst="rect">
            <a:avLst/>
          </a:prstGeom>
          <a:noFill/>
        </p:spPr>
        <p:txBody>
          <a:bodyPr wrap="square" rtlCol="0">
            <a:spAutoFit/>
          </a:bodyPr>
          <a:lstStyle/>
          <a:p>
            <a:pPr defTabSz="685800">
              <a:defRPr/>
            </a:pPr>
            <a:r>
              <a:rPr lang="fr-FR" b="1" dirty="0">
                <a:solidFill>
                  <a:prstClr val="black"/>
                </a:solidFill>
                <a:latin typeface="Calibri" panose="020F0502020204030204"/>
              </a:rPr>
              <a:t>PLAN DE FORMATION ACADEMIQUE en lien avec la Région académique</a:t>
            </a:r>
          </a:p>
          <a:p>
            <a:pPr defTabSz="685800">
              <a:defRPr/>
            </a:pPr>
            <a:r>
              <a:rPr lang="fr-FR" dirty="0">
                <a:solidFill>
                  <a:prstClr val="black"/>
                </a:solidFill>
                <a:latin typeface="Calibri" panose="020F0502020204030204"/>
              </a:rPr>
              <a:t>Des temps forts : en décembre 2023, en janvier, en février (dynamique de bassins, en avril (ateliers retours d’expériences) </a:t>
            </a:r>
          </a:p>
          <a:p>
            <a:pPr defTabSz="685800">
              <a:defRPr/>
            </a:pPr>
            <a:r>
              <a:rPr lang="fr-FR" dirty="0">
                <a:solidFill>
                  <a:prstClr val="black"/>
                </a:solidFill>
                <a:latin typeface="Calibri" panose="020F0502020204030204"/>
              </a:rPr>
              <a:t>…et de nombreux évènements et actions d’information.</a:t>
            </a:r>
          </a:p>
          <a:p>
            <a:pPr defTabSz="685800">
              <a:defRPr/>
            </a:pPr>
            <a:r>
              <a:rPr lang="fr-FR" b="1" dirty="0">
                <a:solidFill>
                  <a:prstClr val="black"/>
                </a:solidFill>
                <a:latin typeface="Calibri" panose="020F0502020204030204"/>
              </a:rPr>
              <a:t>PARCOURS M@GISTÈRE</a:t>
            </a:r>
          </a:p>
          <a:p>
            <a:pPr defTabSz="685800">
              <a:defRPr/>
            </a:pPr>
            <a:r>
              <a:rPr lang="fr-FR" dirty="0">
                <a:solidFill>
                  <a:prstClr val="black"/>
                </a:solidFill>
                <a:latin typeface="Calibri" panose="020F0502020204030204"/>
              </a:rPr>
              <a:t>• Accompagner les temps forts de l'orientation dans le secondaire</a:t>
            </a:r>
          </a:p>
          <a:p>
            <a:pPr defTabSz="685800">
              <a:defRPr/>
            </a:pPr>
            <a:r>
              <a:rPr lang="fr-FR" dirty="0">
                <a:solidFill>
                  <a:prstClr val="black"/>
                </a:solidFill>
                <a:latin typeface="Calibri" panose="020F0502020204030204"/>
              </a:rPr>
              <a:t>• Découverte des métiers au cycle 4 (janvier 2024)</a:t>
            </a:r>
          </a:p>
          <a:p>
            <a:pPr defTabSz="685800">
              <a:defRPr/>
            </a:pPr>
            <a:r>
              <a:rPr lang="fr-FR" b="1" dirty="0">
                <a:solidFill>
                  <a:prstClr val="black"/>
                </a:solidFill>
                <a:latin typeface="Calibri" panose="020F0502020204030204"/>
              </a:rPr>
              <a:t>MODULE D'AUTOFORMATION Onisep</a:t>
            </a:r>
          </a:p>
          <a:p>
            <a:pPr defTabSz="685800">
              <a:defRPr/>
            </a:pPr>
            <a:r>
              <a:rPr lang="fr-FR" dirty="0">
                <a:solidFill>
                  <a:prstClr val="black"/>
                </a:solidFill>
                <a:latin typeface="Calibri" panose="020F0502020204030204"/>
              </a:rPr>
              <a:t>Réussir sa séance sur la mixité des parcours d'orientation</a:t>
            </a:r>
          </a:p>
          <a:p>
            <a:pPr defTabSz="685800">
              <a:defRPr/>
            </a:pPr>
            <a:r>
              <a:rPr lang="fr-FR" b="1" dirty="0">
                <a:solidFill>
                  <a:prstClr val="black"/>
                </a:solidFill>
                <a:latin typeface="Calibri" panose="020F0502020204030204"/>
              </a:rPr>
              <a:t>PLATEFORME E-INSPÉ</a:t>
            </a:r>
          </a:p>
          <a:p>
            <a:pPr defTabSz="685800">
              <a:defRPr/>
            </a:pPr>
            <a:r>
              <a:rPr lang="fr-FR" dirty="0">
                <a:solidFill>
                  <a:prstClr val="black"/>
                </a:solidFill>
                <a:latin typeface="Calibri" panose="020F0502020204030204"/>
              </a:rPr>
              <a:t>• Accompagner à l’orientation au collège (disponible)</a:t>
            </a:r>
          </a:p>
          <a:p>
            <a:pPr defTabSz="685800">
              <a:defRPr/>
            </a:pPr>
            <a:r>
              <a:rPr lang="fr-FR" dirty="0">
                <a:solidFill>
                  <a:prstClr val="black"/>
                </a:solidFill>
                <a:latin typeface="Calibri" panose="020F0502020204030204"/>
              </a:rPr>
              <a:t>• Accompagner à l’orientation des élèves à besoins éducatifs particuliers (octobre 2023)</a:t>
            </a:r>
          </a:p>
          <a:p>
            <a:pPr defTabSz="685800">
              <a:defRPr/>
            </a:pPr>
            <a:r>
              <a:rPr lang="fr-FR" dirty="0">
                <a:solidFill>
                  <a:prstClr val="black"/>
                </a:solidFill>
                <a:latin typeface="Calibri" panose="020F0502020204030204"/>
              </a:rPr>
              <a:t>• Contribuer à la diversification des choix d’orientation des filles et des garçons (novembre 2023)</a:t>
            </a:r>
          </a:p>
        </p:txBody>
      </p:sp>
      <p:sp>
        <p:nvSpPr>
          <p:cNvPr id="5" name="ZoneTexte 4"/>
          <p:cNvSpPr txBox="1"/>
          <p:nvPr/>
        </p:nvSpPr>
        <p:spPr>
          <a:xfrm>
            <a:off x="5385449" y="745517"/>
            <a:ext cx="4846017" cy="523220"/>
          </a:xfrm>
          <a:prstGeom prst="rect">
            <a:avLst/>
          </a:prstGeom>
          <a:noFill/>
        </p:spPr>
        <p:txBody>
          <a:bodyPr wrap="square" rtlCol="0">
            <a:spAutoFit/>
          </a:bodyPr>
          <a:lstStyle/>
          <a:p>
            <a:pPr defTabSz="685800">
              <a:defRPr/>
            </a:pPr>
            <a:r>
              <a:rPr lang="fr-FR" sz="2800" b="1" dirty="0">
                <a:solidFill>
                  <a:srgbClr val="3DA9A6"/>
                </a:solidFill>
                <a:latin typeface="Calibri" panose="020F0502020204030204"/>
              </a:rPr>
              <a:t>Enjeux ... La formation</a:t>
            </a:r>
          </a:p>
        </p:txBody>
      </p:sp>
    </p:spTree>
    <p:extLst>
      <p:ext uri="{BB962C8B-B14F-4D97-AF65-F5344CB8AC3E}">
        <p14:creationId xmlns:p14="http://schemas.microsoft.com/office/powerpoint/2010/main" val="2961225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pc="-1" dirty="0">
                <a:latin typeface="Arial"/>
              </a:rPr>
              <a:t/>
            </a:r>
            <a:br>
              <a:rPr lang="fr-FR" spc="-1" dirty="0">
                <a:latin typeface="Arial"/>
              </a:rPr>
            </a:br>
            <a:endParaRPr lang="fr-FR" dirty="0">
              <a:solidFill>
                <a:srgbClr val="FF0000"/>
              </a:solidFill>
            </a:endParaRPr>
          </a:p>
        </p:txBody>
      </p:sp>
      <p:sp>
        <p:nvSpPr>
          <p:cNvPr id="5" name="ZoneTexte 4"/>
          <p:cNvSpPr txBox="1"/>
          <p:nvPr/>
        </p:nvSpPr>
        <p:spPr>
          <a:xfrm>
            <a:off x="5506212" y="793033"/>
            <a:ext cx="3289445" cy="523220"/>
          </a:xfrm>
          <a:prstGeom prst="rect">
            <a:avLst/>
          </a:prstGeom>
          <a:noFill/>
        </p:spPr>
        <p:txBody>
          <a:bodyPr wrap="square" rtlCol="0">
            <a:spAutoFit/>
          </a:bodyPr>
          <a:lstStyle/>
          <a:p>
            <a:pPr algn="r" defTabSz="685800">
              <a:defRPr/>
            </a:pPr>
            <a:r>
              <a:rPr lang="fr-FR" sz="2800" b="1" dirty="0">
                <a:solidFill>
                  <a:srgbClr val="3DA9A6"/>
                </a:solidFill>
                <a:latin typeface="Calibri" panose="020F0502020204030204"/>
              </a:rPr>
              <a:t>Ressources et outils</a:t>
            </a:r>
          </a:p>
        </p:txBody>
      </p:sp>
      <p:pic>
        <p:nvPicPr>
          <p:cNvPr id="9" name="Image 8"/>
          <p:cNvPicPr>
            <a:picLocks noChangeAspect="1"/>
          </p:cNvPicPr>
          <p:nvPr/>
        </p:nvPicPr>
        <p:blipFill>
          <a:blip r:embed="rId3"/>
          <a:stretch>
            <a:fillRect/>
          </a:stretch>
        </p:blipFill>
        <p:spPr>
          <a:xfrm>
            <a:off x="5827958" y="1528618"/>
            <a:ext cx="2764499" cy="3915222"/>
          </a:xfrm>
          <a:prstGeom prst="rect">
            <a:avLst/>
          </a:prstGeom>
        </p:spPr>
      </p:pic>
      <p:pic>
        <p:nvPicPr>
          <p:cNvPr id="11" name="Image 10"/>
          <p:cNvPicPr>
            <a:picLocks noChangeAspect="1"/>
          </p:cNvPicPr>
          <p:nvPr/>
        </p:nvPicPr>
        <p:blipFill>
          <a:blip r:embed="rId4"/>
          <a:stretch>
            <a:fillRect/>
          </a:stretch>
        </p:blipFill>
        <p:spPr>
          <a:xfrm>
            <a:off x="514058" y="2283581"/>
            <a:ext cx="4874093" cy="2664303"/>
          </a:xfrm>
          <a:prstGeom prst="rect">
            <a:avLst/>
          </a:prstGeom>
        </p:spPr>
      </p:pic>
      <p:sp>
        <p:nvSpPr>
          <p:cNvPr id="12" name="ZoneTexte 11"/>
          <p:cNvSpPr txBox="1"/>
          <p:nvPr/>
        </p:nvSpPr>
        <p:spPr>
          <a:xfrm>
            <a:off x="880110" y="1662319"/>
            <a:ext cx="4141991" cy="553998"/>
          </a:xfrm>
          <a:prstGeom prst="rect">
            <a:avLst/>
          </a:prstGeom>
          <a:noFill/>
        </p:spPr>
        <p:txBody>
          <a:bodyPr wrap="square" rtlCol="0">
            <a:spAutoFit/>
          </a:bodyPr>
          <a:lstStyle/>
          <a:p>
            <a:pPr defTabSz="685800">
              <a:defRPr/>
            </a:pPr>
            <a:r>
              <a:rPr lang="fr-FR" sz="1500" b="1" dirty="0">
                <a:solidFill>
                  <a:srgbClr val="4472C4"/>
                </a:solidFill>
                <a:latin typeface="Calibri" panose="020F0502020204030204"/>
              </a:rPr>
              <a:t>Un </a:t>
            </a:r>
            <a:r>
              <a:rPr lang="fr-FR" sz="1500" b="1" dirty="0" err="1">
                <a:solidFill>
                  <a:srgbClr val="4472C4"/>
                </a:solidFill>
                <a:latin typeface="Calibri" panose="020F0502020204030204"/>
              </a:rPr>
              <a:t>padlet</a:t>
            </a:r>
            <a:r>
              <a:rPr lang="fr-FR" sz="1500" b="1" dirty="0">
                <a:solidFill>
                  <a:srgbClr val="4472C4"/>
                </a:solidFill>
                <a:latin typeface="Calibri" panose="020F0502020204030204"/>
              </a:rPr>
              <a:t> – site académique : </a:t>
            </a:r>
            <a:r>
              <a:rPr lang="fr-FR" sz="1500" b="1" dirty="0">
                <a:solidFill>
                  <a:srgbClr val="4472C4"/>
                </a:solidFill>
                <a:latin typeface="Calibri" panose="020F0502020204030204"/>
                <a:hlinkClick r:id="rId5"/>
              </a:rPr>
              <a:t>https://www.ac-paris.fr/decouverte-des-metiers</a:t>
            </a:r>
            <a:endParaRPr lang="fr-FR" sz="1500" b="1" dirty="0">
              <a:solidFill>
                <a:srgbClr val="4472C4"/>
              </a:solidFill>
              <a:latin typeface="Calibri" panose="020F0502020204030204"/>
            </a:endParaRPr>
          </a:p>
        </p:txBody>
      </p:sp>
      <p:sp>
        <p:nvSpPr>
          <p:cNvPr id="13" name="ZoneTexte 12"/>
          <p:cNvSpPr txBox="1"/>
          <p:nvPr/>
        </p:nvSpPr>
        <p:spPr>
          <a:xfrm>
            <a:off x="5209434" y="5656205"/>
            <a:ext cx="3883000" cy="530915"/>
          </a:xfrm>
          <a:prstGeom prst="rect">
            <a:avLst/>
          </a:prstGeom>
          <a:noFill/>
          <a:ln>
            <a:noFill/>
          </a:ln>
        </p:spPr>
        <p:txBody>
          <a:bodyPr wrap="square" rtlCol="0">
            <a:spAutoFit/>
          </a:bodyPr>
          <a:lstStyle/>
          <a:p>
            <a:pPr defTabSz="685800">
              <a:defRPr/>
            </a:pPr>
            <a:r>
              <a:rPr lang="fr-FR" sz="1500" b="1" dirty="0">
                <a:solidFill>
                  <a:srgbClr val="4472C4"/>
                </a:solidFill>
                <a:latin typeface="Calibri" panose="020F0502020204030204"/>
              </a:rPr>
              <a:t>Un guide national  : </a:t>
            </a:r>
            <a:r>
              <a:rPr lang="fr-FR" sz="1500" b="1" dirty="0">
                <a:solidFill>
                  <a:srgbClr val="4472C4"/>
                </a:solidFill>
                <a:latin typeface="Calibri" panose="020F0502020204030204"/>
                <a:hlinkClick r:id="rId6"/>
              </a:rPr>
              <a:t>https://avenirs.onisep.fr/</a:t>
            </a:r>
            <a:endParaRPr lang="fr-FR" sz="1500" dirty="0">
              <a:solidFill>
                <a:srgbClr val="4472C4"/>
              </a:solidFill>
              <a:latin typeface="Calibri" panose="020F0502020204030204"/>
            </a:endParaRPr>
          </a:p>
          <a:p>
            <a:pPr defTabSz="685800">
              <a:defRPr/>
            </a:pPr>
            <a:r>
              <a:rPr lang="fr-FR" sz="1350" b="1" dirty="0">
                <a:solidFill>
                  <a:srgbClr val="4472C4"/>
                </a:solidFill>
                <a:latin typeface="Calibri" panose="020F0502020204030204"/>
              </a:rPr>
              <a:t>  </a:t>
            </a:r>
          </a:p>
        </p:txBody>
      </p:sp>
    </p:spTree>
    <p:extLst>
      <p:ext uri="{BB962C8B-B14F-4D97-AF65-F5344CB8AC3E}">
        <p14:creationId xmlns:p14="http://schemas.microsoft.com/office/powerpoint/2010/main" val="24825697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845457" y="1872816"/>
            <a:ext cx="7772400" cy="3170582"/>
          </a:xfrm>
        </p:spPr>
        <p:txBody>
          <a:bodyPr>
            <a:normAutofit/>
          </a:bodyPr>
          <a:lstStyle/>
          <a:p>
            <a:r>
              <a:rPr lang="fr-FR" sz="2000" dirty="0">
                <a:solidFill>
                  <a:srgbClr val="0070C0"/>
                </a:solidFill>
              </a:rPr>
              <a:t/>
            </a:r>
            <a:br>
              <a:rPr lang="fr-FR" sz="2000" dirty="0">
                <a:solidFill>
                  <a:srgbClr val="0070C0"/>
                </a:solidFill>
              </a:rPr>
            </a:br>
            <a:r>
              <a:rPr lang="fr-FR" sz="2000" dirty="0"/>
              <a:t>Monsieur Goran </a:t>
            </a:r>
            <a:r>
              <a:rPr lang="fr-FR" sz="2000" dirty="0" err="1"/>
              <a:t>Loiseaux</a:t>
            </a:r>
            <a:r>
              <a:rPr lang="fr-FR" sz="2000" dirty="0"/>
              <a:t>, chargé de projet, Laboratoire de Psychologie et d’Ergonomie appliquées (LAPÉA), </a:t>
            </a:r>
            <a:br>
              <a:rPr lang="fr-FR" sz="2000" dirty="0"/>
            </a:br>
            <a:r>
              <a:rPr lang="fr-FR" sz="2000" dirty="0"/>
              <a:t>Université de Paris</a:t>
            </a:r>
            <a:br>
              <a:rPr lang="fr-FR" sz="2000" dirty="0"/>
            </a:br>
            <a:endParaRPr lang="fr-FR" sz="2000" dirty="0"/>
          </a:p>
        </p:txBody>
      </p:sp>
      <p:sp>
        <p:nvSpPr>
          <p:cNvPr id="9" name="Rectangle 8"/>
          <p:cNvSpPr/>
          <p:nvPr/>
        </p:nvSpPr>
        <p:spPr>
          <a:xfrm>
            <a:off x="2977291" y="552227"/>
            <a:ext cx="6058967" cy="523220"/>
          </a:xfrm>
          <a:prstGeom prst="rect">
            <a:avLst/>
          </a:prstGeom>
        </p:spPr>
        <p:txBody>
          <a:bodyPr wrap="none">
            <a:spAutoFit/>
          </a:bodyPr>
          <a:lstStyle/>
          <a:p>
            <a:pPr algn="ctr"/>
            <a:r>
              <a:rPr lang="fr-FR" sz="2800" b="1" dirty="0">
                <a:solidFill>
                  <a:srgbClr val="3DA9A6"/>
                </a:solidFill>
              </a:rPr>
              <a:t>Les compétences à s’orienter en collège</a:t>
            </a:r>
          </a:p>
        </p:txBody>
      </p:sp>
    </p:spTree>
    <p:extLst>
      <p:ext uri="{BB962C8B-B14F-4D97-AF65-F5344CB8AC3E}">
        <p14:creationId xmlns:p14="http://schemas.microsoft.com/office/powerpoint/2010/main" val="26408101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ctrTitle"/>
          </p:nvPr>
        </p:nvSpPr>
        <p:spPr>
          <a:xfrm>
            <a:off x="0" y="3050958"/>
            <a:ext cx="9144000" cy="1350150"/>
          </a:xfrm>
        </p:spPr>
        <p:txBody>
          <a:bodyPr>
            <a:noAutofit/>
          </a:bodyPr>
          <a:lstStyle/>
          <a:p>
            <a:r>
              <a:rPr lang="fr-FR" sz="2400" b="1" dirty="0">
                <a:solidFill>
                  <a:srgbClr val="8B1538"/>
                </a:solidFill>
              </a:rPr>
              <a:t>Compétences à s’orienter au collège</a:t>
            </a:r>
            <a:br>
              <a:rPr lang="fr-FR" sz="2400" b="1" dirty="0">
                <a:solidFill>
                  <a:srgbClr val="8B1538"/>
                </a:solidFill>
              </a:rPr>
            </a:br>
            <a:r>
              <a:rPr lang="fr-FR" sz="2400" b="1" i="1" dirty="0">
                <a:solidFill>
                  <a:srgbClr val="8B1538"/>
                </a:solidFill>
              </a:rPr>
              <a:t>Repères théoriques et pratiques </a:t>
            </a:r>
            <a:r>
              <a:rPr lang="fr-FR" sz="2400" b="1" dirty="0">
                <a:solidFill>
                  <a:srgbClr val="8B1538"/>
                </a:solidFill>
              </a:rPr>
              <a:t/>
            </a:r>
            <a:br>
              <a:rPr lang="fr-FR" sz="2400" b="1" dirty="0">
                <a:solidFill>
                  <a:srgbClr val="8B1538"/>
                </a:solidFill>
              </a:rPr>
            </a:br>
            <a:r>
              <a:rPr lang="fr-FR" sz="2400" b="1" dirty="0">
                <a:solidFill>
                  <a:srgbClr val="8B1538"/>
                </a:solidFill>
              </a:rPr>
              <a:t/>
            </a:r>
            <a:br>
              <a:rPr lang="fr-FR" sz="2400" b="1" dirty="0">
                <a:solidFill>
                  <a:srgbClr val="8B1538"/>
                </a:solidFill>
              </a:rPr>
            </a:br>
            <a:r>
              <a:rPr lang="fr-FR" sz="1800" b="1" i="1" dirty="0">
                <a:solidFill>
                  <a:srgbClr val="8B1538"/>
                </a:solidFill>
              </a:rPr>
              <a:t/>
            </a:r>
            <a:br>
              <a:rPr lang="fr-FR" sz="1800" b="1" i="1" dirty="0">
                <a:solidFill>
                  <a:srgbClr val="8B1538"/>
                </a:solidFill>
              </a:rPr>
            </a:br>
            <a:endParaRPr lang="fr-FR" sz="1800" b="1" i="1" dirty="0">
              <a:solidFill>
                <a:srgbClr val="CF0A2C"/>
              </a:solidFill>
            </a:endParaRPr>
          </a:p>
        </p:txBody>
      </p:sp>
      <p:sp>
        <p:nvSpPr>
          <p:cNvPr id="9" name="ZoneTexte 5"/>
          <p:cNvSpPr txBox="1"/>
          <p:nvPr/>
        </p:nvSpPr>
        <p:spPr>
          <a:xfrm>
            <a:off x="-1751" y="4454173"/>
            <a:ext cx="9144000" cy="1556836"/>
          </a:xfrm>
          <a:prstGeom prst="rect">
            <a:avLst/>
          </a:prstGeom>
          <a:noFill/>
        </p:spPr>
        <p:txBody>
          <a:bodyPr wrap="square" rtlCol="0">
            <a:spAutoFit/>
          </a:bodyPr>
          <a:lstStyle/>
          <a:p>
            <a:pPr algn="ctr" defTabSz="685800"/>
            <a:r>
              <a:rPr lang="fr-FR" b="1" dirty="0">
                <a:solidFill>
                  <a:prstClr val="black"/>
                </a:solidFill>
                <a:latin typeface="Calibri"/>
              </a:rPr>
              <a:t>Goran </a:t>
            </a:r>
            <a:r>
              <a:rPr lang="fr-FR" b="1" dirty="0" err="1">
                <a:solidFill>
                  <a:prstClr val="black"/>
                </a:solidFill>
                <a:latin typeface="Calibri"/>
              </a:rPr>
              <a:t>Loiseaux</a:t>
            </a:r>
            <a:r>
              <a:rPr lang="fr-FR" b="1" dirty="0">
                <a:solidFill>
                  <a:prstClr val="black"/>
                </a:solidFill>
                <a:latin typeface="Calibri"/>
              </a:rPr>
              <a:t> et Laurent </a:t>
            </a:r>
            <a:r>
              <a:rPr lang="fr-FR" b="1" dirty="0" err="1">
                <a:solidFill>
                  <a:prstClr val="black"/>
                </a:solidFill>
                <a:latin typeface="Calibri"/>
              </a:rPr>
              <a:t>Sovet</a:t>
            </a:r>
            <a:endParaRPr lang="fr-FR" b="1" dirty="0">
              <a:solidFill>
                <a:prstClr val="black"/>
              </a:solidFill>
              <a:latin typeface="Calibri"/>
            </a:endParaRPr>
          </a:p>
          <a:p>
            <a:pPr algn="ctr" defTabSz="685800"/>
            <a:endParaRPr lang="fr-FR" b="1" dirty="0">
              <a:solidFill>
                <a:prstClr val="black"/>
              </a:solidFill>
              <a:latin typeface="Calibri"/>
            </a:endParaRPr>
          </a:p>
          <a:p>
            <a:pPr algn="ctr" defTabSz="685800">
              <a:spcAft>
                <a:spcPts val="225"/>
              </a:spcAft>
            </a:pPr>
            <a:r>
              <a:rPr lang="fr-FR" sz="1200" dirty="0">
                <a:solidFill>
                  <a:prstClr val="black"/>
                </a:solidFill>
                <a:latin typeface="Calibri"/>
              </a:rPr>
              <a:t>Laboratoire de Psychologie et d’Ergonomie Appliquées (</a:t>
            </a:r>
            <a:r>
              <a:rPr lang="fr-FR" sz="1200" dirty="0" err="1">
                <a:solidFill>
                  <a:prstClr val="black"/>
                </a:solidFill>
                <a:latin typeface="Calibri"/>
              </a:rPr>
              <a:t>LaPEA</a:t>
            </a:r>
            <a:r>
              <a:rPr lang="fr-FR" sz="1200" dirty="0">
                <a:solidFill>
                  <a:prstClr val="black"/>
                </a:solidFill>
                <a:latin typeface="Calibri"/>
              </a:rPr>
              <a:t>) </a:t>
            </a:r>
          </a:p>
          <a:p>
            <a:pPr algn="ctr" defTabSz="685800">
              <a:spcAft>
                <a:spcPts val="225"/>
              </a:spcAft>
            </a:pPr>
            <a:r>
              <a:rPr lang="fr-FR" sz="1200" dirty="0">
                <a:solidFill>
                  <a:prstClr val="black"/>
                </a:solidFill>
                <a:latin typeface="Calibri"/>
              </a:rPr>
              <a:t>Université Paris Cité | Université Gustave Eiffel</a:t>
            </a:r>
          </a:p>
          <a:p>
            <a:pPr algn="ctr" defTabSz="685800">
              <a:spcAft>
                <a:spcPts val="225"/>
              </a:spcAft>
            </a:pPr>
            <a:r>
              <a:rPr lang="fr-FR" sz="1200" dirty="0">
                <a:solidFill>
                  <a:prstClr val="black"/>
                </a:solidFill>
                <a:latin typeface="Calibri"/>
              </a:rPr>
              <a:t>Contact : goran.loiseaux@u-paris.fr</a:t>
            </a:r>
          </a:p>
          <a:p>
            <a:pPr algn="ctr" defTabSz="685800">
              <a:spcAft>
                <a:spcPts val="225"/>
              </a:spcAft>
            </a:pPr>
            <a:endParaRPr lang="fr-FR" sz="825" dirty="0">
              <a:solidFill>
                <a:prstClr val="black"/>
              </a:solidFill>
              <a:latin typeface="Calibri"/>
            </a:endParaRPr>
          </a:p>
          <a:p>
            <a:pPr algn="ctr" defTabSz="685800">
              <a:spcAft>
                <a:spcPts val="225"/>
              </a:spcAft>
            </a:pPr>
            <a:r>
              <a:rPr lang="fr-FR" sz="825" dirty="0">
                <a:solidFill>
                  <a:prstClr val="black"/>
                </a:solidFill>
                <a:latin typeface="Calibri"/>
              </a:rPr>
              <a:t>Lycée Louis Le Grand, Académie de Paris, Paris, Mercredi 10 janvier 2024</a:t>
            </a:r>
          </a:p>
        </p:txBody>
      </p:sp>
      <p:pic>
        <p:nvPicPr>
          <p:cNvPr id="7" name="image1.png"/>
          <p:cNvPicPr>
            <a:picLocks noChangeAspect="1"/>
          </p:cNvPicPr>
          <p:nvPr/>
        </p:nvPicPr>
        <p:blipFill>
          <a:blip r:embed="rId2"/>
          <a:srcRect/>
          <a:stretch>
            <a:fillRect/>
          </a:stretch>
        </p:blipFill>
        <p:spPr>
          <a:xfrm>
            <a:off x="3935864" y="1075368"/>
            <a:ext cx="1251518" cy="468703"/>
          </a:xfrm>
          <a:prstGeom prst="rect">
            <a:avLst/>
          </a:prstGeom>
          <a:ln/>
        </p:spPr>
      </p:pic>
      <p:pic>
        <p:nvPicPr>
          <p:cNvPr id="8" name="Imag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1075369"/>
            <a:ext cx="2052228" cy="422884"/>
          </a:xfrm>
          <a:prstGeom prst="rect">
            <a:avLst/>
          </a:prstGeom>
        </p:spPr>
      </p:pic>
      <p:pic>
        <p:nvPicPr>
          <p:cNvPr id="10" name="Picture 100"/>
          <p:cNvPicPr>
            <a:picLocks noChangeAspect="1"/>
          </p:cNvPicPr>
          <p:nvPr/>
        </p:nvPicPr>
        <p:blipFill rotWithShape="1">
          <a:blip r:embed="rId4" cstate="print">
            <a:extLst>
              <a:ext uri="{28A0092B-C50C-407E-A947-70E740481C1C}">
                <a14:useLocalDpi xmlns:a14="http://schemas.microsoft.com/office/drawing/2010/main" val="0"/>
              </a:ext>
            </a:extLst>
          </a:blip>
          <a:srcRect l="5218" t="10827" r="6075" b="13422"/>
          <a:stretch/>
        </p:blipFill>
        <p:spPr>
          <a:xfrm>
            <a:off x="96077" y="982365"/>
            <a:ext cx="1547664" cy="515888"/>
          </a:xfrm>
          <a:prstGeom prst="rect">
            <a:avLst/>
          </a:prstGeom>
          <a:noFill/>
        </p:spPr>
      </p:pic>
      <p:pic>
        <p:nvPicPr>
          <p:cNvPr id="11" name="Imag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7068" y="1068267"/>
            <a:ext cx="1903215" cy="475804"/>
          </a:xfrm>
          <a:prstGeom prst="rect">
            <a:avLst/>
          </a:prstGeom>
        </p:spPr>
      </p:pic>
      <p:pic>
        <p:nvPicPr>
          <p:cNvPr id="12" name="Imag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9969" y="1046996"/>
            <a:ext cx="1816517" cy="531455"/>
          </a:xfrm>
          <a:prstGeom prst="rect">
            <a:avLst/>
          </a:prstGeom>
        </p:spPr>
      </p:pic>
    </p:spTree>
    <p:extLst>
      <p:ext uri="{BB962C8B-B14F-4D97-AF65-F5344CB8AC3E}">
        <p14:creationId xmlns:p14="http://schemas.microsoft.com/office/powerpoint/2010/main" val="24170837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2501" y="1913887"/>
            <a:ext cx="8558999" cy="3323987"/>
          </a:xfrm>
          <a:prstGeom prst="rect">
            <a:avLst/>
          </a:prstGeom>
          <a:noFill/>
        </p:spPr>
        <p:txBody>
          <a:bodyPr wrap="square" rtlCol="0">
            <a:spAutoFit/>
          </a:bodyPr>
          <a:lstStyle/>
          <a:p>
            <a:pPr algn="ctr" defTabSz="685800"/>
            <a:r>
              <a:rPr lang="fr-FR" b="1" dirty="0">
                <a:solidFill>
                  <a:prstClr val="black"/>
                </a:solidFill>
                <a:latin typeface="Calibri"/>
              </a:rPr>
              <a:t>Un cadre européen pour l’orientation tout au long de la vie</a:t>
            </a:r>
          </a:p>
          <a:p>
            <a:pPr algn="ctr" defTabSz="685800"/>
            <a:endParaRPr lang="fr-FR" sz="1500" dirty="0">
              <a:solidFill>
                <a:prstClr val="black"/>
              </a:solidFill>
              <a:latin typeface="Calibri"/>
            </a:endParaRPr>
          </a:p>
          <a:p>
            <a:pPr indent="-385763" defTabSz="685800">
              <a:buFont typeface="Wingdings" pitchFamily="2" charset="2"/>
              <a:buChar char="§"/>
            </a:pPr>
            <a:endParaRPr lang="fr-FR" sz="1500" dirty="0">
              <a:solidFill>
                <a:prstClr val="black"/>
              </a:solidFill>
              <a:latin typeface="Calibri"/>
            </a:endParaRPr>
          </a:p>
          <a:p>
            <a:pPr marL="214313" indent="-214313" defTabSz="685800">
              <a:buFont typeface="Wingdings" pitchFamily="2" charset="2"/>
              <a:buChar char="§"/>
            </a:pPr>
            <a:r>
              <a:rPr lang="fr-FR" sz="1350" b="1" dirty="0">
                <a:solidFill>
                  <a:prstClr val="black"/>
                </a:solidFill>
                <a:latin typeface="Calibri"/>
              </a:rPr>
              <a:t>Directive du Conseil de l’Union Européenne (2008)</a:t>
            </a:r>
          </a:p>
          <a:p>
            <a:pPr marL="214313" indent="-214313" defTabSz="685800">
              <a:buFont typeface="Wingdings" pitchFamily="2" charset="2"/>
              <a:buChar char="§"/>
            </a:pPr>
            <a:endParaRPr lang="fr-FR" sz="1350" dirty="0">
              <a:solidFill>
                <a:prstClr val="black"/>
              </a:solidFill>
              <a:latin typeface="Calibri"/>
            </a:endParaRPr>
          </a:p>
          <a:p>
            <a:pPr marL="342900" lvl="1" defTabSz="685800"/>
            <a:r>
              <a:rPr lang="fr-FR" sz="1350" dirty="0">
                <a:solidFill>
                  <a:prstClr val="black"/>
                </a:solidFill>
                <a:latin typeface="Calibri"/>
              </a:rPr>
              <a:t>« Processus continu qui permet aux </a:t>
            </a:r>
            <a:r>
              <a:rPr lang="fr-FR" sz="1350" dirty="0" err="1">
                <a:solidFill>
                  <a:prstClr val="black"/>
                </a:solidFill>
                <a:latin typeface="Calibri"/>
              </a:rPr>
              <a:t>citoyen·ne·s</a:t>
            </a:r>
            <a:r>
              <a:rPr lang="fr-FR" sz="1350" dirty="0">
                <a:solidFill>
                  <a:prstClr val="black"/>
                </a:solidFill>
                <a:latin typeface="Calibri"/>
              </a:rPr>
              <a:t>, à tout âge et tout au long de leur vie, de déterminer leurs capacités, leurs compétences et leurs intérêts, de prendre des décisions en matière d’éducation, de formation et d’emploi et de gérer leur parcours de vie personnelle dans l’éducation et la formation, au travail et dans d’autres cadres où il est possible d’acquérir et d’utiliser ces capacités et compétences »</a:t>
            </a:r>
          </a:p>
          <a:p>
            <a:pPr marL="342900" lvl="1" defTabSz="685800"/>
            <a:endParaRPr lang="fr-FR" sz="1350" dirty="0">
              <a:solidFill>
                <a:prstClr val="black"/>
              </a:solidFill>
              <a:latin typeface="Calibri"/>
            </a:endParaRPr>
          </a:p>
          <a:p>
            <a:pPr marL="214313" lvl="1" indent="-214313" defTabSz="685800">
              <a:buFont typeface="Wingdings" pitchFamily="2" charset="2"/>
              <a:buChar char="§"/>
            </a:pPr>
            <a:r>
              <a:rPr lang="fr-FR" sz="1350" b="1" dirty="0">
                <a:solidFill>
                  <a:prstClr val="black"/>
                </a:solidFill>
                <a:latin typeface="Calibri"/>
              </a:rPr>
              <a:t>Aspects critiques</a:t>
            </a:r>
          </a:p>
          <a:p>
            <a:pPr marL="557213" lvl="1" indent="-214313" defTabSz="685800">
              <a:buFont typeface="Wingdings" pitchFamily="2" charset="2"/>
              <a:buChar char="q"/>
            </a:pPr>
            <a:endParaRPr lang="fr-FR" sz="1350" dirty="0">
              <a:solidFill>
                <a:prstClr val="black"/>
              </a:solidFill>
              <a:latin typeface="Calibri"/>
            </a:endParaRPr>
          </a:p>
          <a:p>
            <a:pPr marL="557213" lvl="1" indent="-214313" defTabSz="685800">
              <a:buFont typeface="Wingdings" pitchFamily="2" charset="2"/>
              <a:buChar char="q"/>
            </a:pPr>
            <a:r>
              <a:rPr lang="fr-FR" sz="1350" dirty="0">
                <a:solidFill>
                  <a:prstClr val="black"/>
                </a:solidFill>
                <a:latin typeface="Calibri"/>
              </a:rPr>
              <a:t>Vision d’un monde et d’une personne en mouvement</a:t>
            </a:r>
          </a:p>
          <a:p>
            <a:pPr marL="557213" lvl="1" indent="-214313" defTabSz="685800">
              <a:buFont typeface="Wingdings" pitchFamily="2" charset="2"/>
              <a:buChar char="q"/>
            </a:pPr>
            <a:endParaRPr lang="fr-FR" sz="1350" dirty="0">
              <a:solidFill>
                <a:prstClr val="black"/>
              </a:solidFill>
              <a:latin typeface="Calibri"/>
            </a:endParaRPr>
          </a:p>
          <a:p>
            <a:pPr marL="557213" lvl="1" indent="-214313" defTabSz="685800">
              <a:buFont typeface="Wingdings" pitchFamily="2" charset="2"/>
              <a:buChar char="q"/>
            </a:pPr>
            <a:r>
              <a:rPr lang="fr-FR" sz="1350" dirty="0">
                <a:solidFill>
                  <a:prstClr val="black"/>
                </a:solidFill>
                <a:latin typeface="Calibri"/>
              </a:rPr>
              <a:t>Perspective d’une orientation tout au long de la vie et d’une éducation à l’orientation</a:t>
            </a:r>
          </a:p>
        </p:txBody>
      </p:sp>
      <p:cxnSp>
        <p:nvCxnSpPr>
          <p:cNvPr id="10"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sp>
        <p:nvSpPr>
          <p:cNvPr id="7" name="TextBox 8"/>
          <p:cNvSpPr txBox="1"/>
          <p:nvPr/>
        </p:nvSpPr>
        <p:spPr>
          <a:xfrm>
            <a:off x="292501" y="992197"/>
            <a:ext cx="6900533" cy="461665"/>
          </a:xfrm>
          <a:prstGeom prst="rect">
            <a:avLst/>
          </a:prstGeom>
          <a:noFill/>
        </p:spPr>
        <p:txBody>
          <a:bodyPr wrap="square" rtlCol="0">
            <a:spAutoFit/>
          </a:bodyPr>
          <a:lstStyle/>
          <a:p>
            <a:pPr defTabSz="685800"/>
            <a:r>
              <a:rPr lang="fr-FR" sz="2400" dirty="0">
                <a:solidFill>
                  <a:prstClr val="black"/>
                </a:solidFill>
                <a:latin typeface="Calibri"/>
              </a:rPr>
              <a:t>Orientation tout au long de la vie</a:t>
            </a:r>
          </a:p>
        </p:txBody>
      </p:sp>
      <p:pic>
        <p:nvPicPr>
          <p:cNvPr id="8" name="image1.png"/>
          <p:cNvPicPr>
            <a:picLocks noChangeAspect="1"/>
          </p:cNvPicPr>
          <p:nvPr/>
        </p:nvPicPr>
        <p:blipFill>
          <a:blip r:embed="rId2"/>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3568415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2501" y="1913887"/>
            <a:ext cx="8558999" cy="3531736"/>
          </a:xfrm>
          <a:prstGeom prst="rect">
            <a:avLst/>
          </a:prstGeom>
          <a:noFill/>
        </p:spPr>
        <p:txBody>
          <a:bodyPr wrap="square" rtlCol="0">
            <a:spAutoFit/>
          </a:bodyPr>
          <a:lstStyle/>
          <a:p>
            <a:pPr algn="ctr" defTabSz="685800"/>
            <a:r>
              <a:rPr lang="fr-FR" b="1" dirty="0">
                <a:solidFill>
                  <a:prstClr val="black"/>
                </a:solidFill>
                <a:latin typeface="Calibri"/>
              </a:rPr>
              <a:t>Qu’est-ce que l’éducation à l’orientation ? </a:t>
            </a:r>
            <a:endParaRPr lang="fr-FR" dirty="0">
              <a:solidFill>
                <a:prstClr val="black"/>
              </a:solidFill>
              <a:latin typeface="Calibri"/>
            </a:endParaRPr>
          </a:p>
          <a:p>
            <a:pPr algn="ctr" defTabSz="685800"/>
            <a:endParaRPr lang="fr-FR" sz="1500" dirty="0">
              <a:solidFill>
                <a:prstClr val="black"/>
              </a:solidFill>
              <a:latin typeface="Calibri"/>
            </a:endParaRPr>
          </a:p>
          <a:p>
            <a:pPr indent="-385763" defTabSz="685800">
              <a:buFont typeface="Wingdings" pitchFamily="2" charset="2"/>
              <a:buChar char="§"/>
            </a:pPr>
            <a:endParaRPr lang="fr-FR" sz="1500" dirty="0">
              <a:solidFill>
                <a:prstClr val="black"/>
              </a:solidFill>
              <a:latin typeface="Calibri"/>
            </a:endParaRPr>
          </a:p>
          <a:p>
            <a:pPr marL="214313" indent="-214313" defTabSz="685800">
              <a:buFont typeface="Wingdings" pitchFamily="2" charset="2"/>
              <a:buChar char="§"/>
            </a:pPr>
            <a:r>
              <a:rPr lang="fr-FR" sz="1350" b="1" dirty="0">
                <a:solidFill>
                  <a:prstClr val="black"/>
                </a:solidFill>
                <a:latin typeface="Calibri"/>
              </a:rPr>
              <a:t>Guichard (2006, p. 38)</a:t>
            </a:r>
          </a:p>
          <a:p>
            <a:pPr marL="214313" indent="-214313" defTabSz="685800">
              <a:buFont typeface="Wingdings" pitchFamily="2" charset="2"/>
              <a:buChar char="§"/>
            </a:pPr>
            <a:endParaRPr lang="fr-FR" sz="1350" dirty="0">
              <a:solidFill>
                <a:prstClr val="black"/>
              </a:solidFill>
              <a:latin typeface="Calibri"/>
            </a:endParaRPr>
          </a:p>
          <a:p>
            <a:pPr marL="342900" lvl="1" defTabSz="685800"/>
            <a:r>
              <a:rPr lang="fr-FR" sz="1350" dirty="0">
                <a:solidFill>
                  <a:prstClr val="black"/>
                </a:solidFill>
                <a:latin typeface="Calibri"/>
              </a:rPr>
              <a:t>« L’éducation à l’orientation (on parle aussi d’orientation éducative, d’éducation à la carrière, d’éducation des choix, ou encore d’éducation aux choix) désigne un ensemble de pratiques ayant une composante pédagogique (information, modules, séminaires, visites, etc.) dont la fonction est de préparer les personnes – en particulier les jeunes – à faire face au problème de leur orientation. Ces activités visent à développer chez ceux qui en bénéficient des compétences pour "s’orienter dans la vie" et pour gérer les périodes de transition qu’ils peuvent rencontrer ou provoquer, notamment en matière de formation ou de travail, mais aussi, plus généralement, dans l’ensemble des différentes sphères de leur existence. »</a:t>
            </a:r>
          </a:p>
          <a:p>
            <a:pPr marL="342900" lvl="1" defTabSz="685800"/>
            <a:endParaRPr lang="fr-FR" sz="1350" dirty="0">
              <a:solidFill>
                <a:prstClr val="black"/>
              </a:solidFill>
              <a:latin typeface="Calibri"/>
            </a:endParaRPr>
          </a:p>
          <a:p>
            <a:pPr marL="214313" lvl="1" indent="-214313" defTabSz="685800">
              <a:buFont typeface="Wingdings" pitchFamily="2" charset="2"/>
              <a:buChar char="§"/>
            </a:pPr>
            <a:r>
              <a:rPr lang="fr-FR" sz="1350" b="1" dirty="0">
                <a:solidFill>
                  <a:prstClr val="black"/>
                </a:solidFill>
                <a:latin typeface="Calibri"/>
              </a:rPr>
              <a:t>Aspects critiques</a:t>
            </a:r>
          </a:p>
          <a:p>
            <a:pPr marL="557213" lvl="1" indent="-214313" defTabSz="685800">
              <a:buFont typeface="Wingdings" pitchFamily="2" charset="2"/>
              <a:buChar char="q"/>
            </a:pPr>
            <a:endParaRPr lang="fr-FR" sz="1350" dirty="0">
              <a:solidFill>
                <a:prstClr val="black"/>
              </a:solidFill>
              <a:latin typeface="Calibri"/>
            </a:endParaRPr>
          </a:p>
          <a:p>
            <a:pPr marL="557213" lvl="1" indent="-214313" defTabSz="685800">
              <a:buFont typeface="Wingdings" pitchFamily="2" charset="2"/>
              <a:buChar char="q"/>
            </a:pPr>
            <a:r>
              <a:rPr lang="fr-FR" sz="1350" dirty="0">
                <a:solidFill>
                  <a:prstClr val="black"/>
                </a:solidFill>
                <a:latin typeface="Calibri"/>
              </a:rPr>
              <a:t>Compétences mobilisables ultérieurement pour s’orienter</a:t>
            </a:r>
            <a:endParaRPr lang="fr-FR" sz="1350" b="1" dirty="0">
              <a:solidFill>
                <a:prstClr val="black"/>
              </a:solidFill>
              <a:latin typeface="Calibri"/>
            </a:endParaRPr>
          </a:p>
        </p:txBody>
      </p:sp>
      <p:cxnSp>
        <p:nvCxnSpPr>
          <p:cNvPr id="10"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sp>
        <p:nvSpPr>
          <p:cNvPr id="6" name="TextBox 8"/>
          <p:cNvSpPr txBox="1"/>
          <p:nvPr/>
        </p:nvSpPr>
        <p:spPr>
          <a:xfrm>
            <a:off x="292501" y="992197"/>
            <a:ext cx="6900533" cy="461665"/>
          </a:xfrm>
          <a:prstGeom prst="rect">
            <a:avLst/>
          </a:prstGeom>
          <a:noFill/>
        </p:spPr>
        <p:txBody>
          <a:bodyPr wrap="square" rtlCol="0">
            <a:spAutoFit/>
          </a:bodyPr>
          <a:lstStyle/>
          <a:p>
            <a:pPr defTabSz="685800"/>
            <a:r>
              <a:rPr lang="fr-FR" sz="2400" dirty="0">
                <a:solidFill>
                  <a:prstClr val="black"/>
                </a:solidFill>
                <a:latin typeface="Calibri"/>
              </a:rPr>
              <a:t>Orientation tout au long de la vie</a:t>
            </a:r>
          </a:p>
        </p:txBody>
      </p:sp>
      <p:pic>
        <p:nvPicPr>
          <p:cNvPr id="15" name="image1.png"/>
          <p:cNvPicPr>
            <a:picLocks noChangeAspect="1"/>
          </p:cNvPicPr>
          <p:nvPr/>
        </p:nvPicPr>
        <p:blipFill>
          <a:blip r:embed="rId2"/>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9792877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2501" y="1913887"/>
            <a:ext cx="8558999" cy="3739485"/>
          </a:xfrm>
          <a:prstGeom prst="rect">
            <a:avLst/>
          </a:prstGeom>
          <a:noFill/>
        </p:spPr>
        <p:txBody>
          <a:bodyPr wrap="square" rtlCol="0">
            <a:spAutoFit/>
          </a:bodyPr>
          <a:lstStyle/>
          <a:p>
            <a:pPr algn="ctr" defTabSz="685800"/>
            <a:r>
              <a:rPr lang="fr-FR" b="1" dirty="0">
                <a:solidFill>
                  <a:prstClr val="black"/>
                </a:solidFill>
                <a:latin typeface="Calibri"/>
              </a:rPr>
              <a:t>Comment définir les compétences à s’orienter ?</a:t>
            </a:r>
            <a:endParaRPr lang="fr-FR" b="1" i="1" dirty="0">
              <a:solidFill>
                <a:prstClr val="black"/>
              </a:solidFill>
              <a:latin typeface="Calibri"/>
            </a:endParaRPr>
          </a:p>
          <a:p>
            <a:pPr indent="-385763" defTabSz="685800">
              <a:buFont typeface="Wingdings" pitchFamily="2" charset="2"/>
              <a:buChar char="§"/>
            </a:pPr>
            <a:endParaRPr lang="fr-FR" sz="1500" dirty="0">
              <a:solidFill>
                <a:prstClr val="black"/>
              </a:solidFill>
              <a:latin typeface="Calibri"/>
            </a:endParaRPr>
          </a:p>
          <a:p>
            <a:pPr indent="-385763" defTabSz="685800">
              <a:buFont typeface="Wingdings" pitchFamily="2" charset="2"/>
              <a:buChar char="§"/>
            </a:pPr>
            <a:endParaRPr lang="fr-FR" sz="1500" dirty="0">
              <a:solidFill>
                <a:prstClr val="black"/>
              </a:solidFill>
              <a:latin typeface="Calibri"/>
            </a:endParaRPr>
          </a:p>
          <a:p>
            <a:pPr marL="214313" indent="-214313" defTabSz="685800">
              <a:buFont typeface="Wingdings" pitchFamily="2" charset="2"/>
              <a:buChar char="§"/>
            </a:pPr>
            <a:r>
              <a:rPr lang="fr-FR" sz="1350" b="1" dirty="0" err="1">
                <a:solidFill>
                  <a:prstClr val="black"/>
                </a:solidFill>
                <a:latin typeface="Calibri"/>
              </a:rPr>
              <a:t>Sultana</a:t>
            </a:r>
            <a:r>
              <a:rPr lang="fr-FR" sz="1350" b="1" dirty="0">
                <a:solidFill>
                  <a:prstClr val="black"/>
                </a:solidFill>
                <a:latin typeface="Calibri"/>
              </a:rPr>
              <a:t> (2012, p. 229)</a:t>
            </a:r>
          </a:p>
          <a:p>
            <a:pPr marL="214313" indent="-214313" defTabSz="685800">
              <a:buFont typeface="Wingdings" pitchFamily="2" charset="2"/>
              <a:buChar char="§"/>
            </a:pPr>
            <a:endParaRPr lang="fr-FR" sz="1350" dirty="0">
              <a:solidFill>
                <a:prstClr val="black"/>
              </a:solidFill>
              <a:latin typeface="Calibri"/>
            </a:endParaRPr>
          </a:p>
          <a:p>
            <a:pPr marL="342900" lvl="1" defTabSz="685800"/>
            <a:r>
              <a:rPr lang="fr-FR" sz="1350" dirty="0">
                <a:solidFill>
                  <a:prstClr val="black"/>
                </a:solidFill>
                <a:latin typeface="Calibri"/>
              </a:rPr>
              <a:t>« Les compétences à s’orienter désignent l’ensemble des compétences qui fournissent aux individus et aux groupes des méthodes structurées pour recueillir, analyser, synthétiser et à organiser les informations sur soi, les formations et les métiers mais aussi les compétences pour définir et gérer des décisions et des transitions. »</a:t>
            </a:r>
          </a:p>
          <a:p>
            <a:pPr marL="557213" lvl="1" indent="-214313" defTabSz="685800">
              <a:buFont typeface="Wingdings" pitchFamily="2" charset="2"/>
              <a:buChar char="q"/>
            </a:pPr>
            <a:endParaRPr lang="fr-FR" sz="1350" dirty="0">
              <a:solidFill>
                <a:prstClr val="black"/>
              </a:solidFill>
              <a:latin typeface="Calibri"/>
            </a:endParaRPr>
          </a:p>
          <a:p>
            <a:pPr marL="214313" lvl="1" indent="-214313" defTabSz="685800">
              <a:buFont typeface="Wingdings" pitchFamily="2" charset="2"/>
              <a:buChar char="§"/>
            </a:pPr>
            <a:r>
              <a:rPr lang="fr-FR" sz="1350" b="1" dirty="0">
                <a:solidFill>
                  <a:prstClr val="black"/>
                </a:solidFill>
                <a:latin typeface="Calibri"/>
              </a:rPr>
              <a:t>Aspects critiques</a:t>
            </a:r>
          </a:p>
          <a:p>
            <a:pPr marL="557213" lvl="1" indent="-214313" defTabSz="685800">
              <a:buFont typeface="Wingdings" pitchFamily="2" charset="2"/>
              <a:buChar char="q"/>
            </a:pPr>
            <a:endParaRPr lang="fr-FR" sz="1350" dirty="0">
              <a:solidFill>
                <a:prstClr val="black"/>
              </a:solidFill>
              <a:latin typeface="Calibri"/>
            </a:endParaRPr>
          </a:p>
          <a:p>
            <a:pPr marL="557213" lvl="1" indent="-214313" defTabSz="685800">
              <a:buFont typeface="Wingdings" pitchFamily="2" charset="2"/>
              <a:buChar char="q"/>
            </a:pPr>
            <a:r>
              <a:rPr lang="fr-FR" sz="1350" dirty="0">
                <a:solidFill>
                  <a:prstClr val="black"/>
                </a:solidFill>
                <a:latin typeface="Calibri"/>
              </a:rPr>
              <a:t>Repères structurants pour l’éducation à l’orientation et pour l’orientation tout au long de la vie</a:t>
            </a:r>
          </a:p>
          <a:p>
            <a:pPr marL="557213" lvl="1" indent="-214313" defTabSz="685800">
              <a:buFont typeface="Wingdings" pitchFamily="2" charset="2"/>
              <a:buChar char="q"/>
            </a:pPr>
            <a:endParaRPr lang="fr-FR" sz="1350" dirty="0">
              <a:solidFill>
                <a:prstClr val="black"/>
              </a:solidFill>
              <a:latin typeface="Calibri"/>
            </a:endParaRPr>
          </a:p>
          <a:p>
            <a:pPr marL="557213" lvl="1" indent="-214313" defTabSz="685800">
              <a:buFont typeface="Wingdings" pitchFamily="2" charset="2"/>
              <a:buChar char="q"/>
            </a:pPr>
            <a:r>
              <a:rPr lang="fr-FR" sz="1350" dirty="0">
                <a:solidFill>
                  <a:prstClr val="black"/>
                </a:solidFill>
                <a:latin typeface="Calibri"/>
              </a:rPr>
              <a:t>Déclinaison en termes de savoirs, savoir-faire, savoir-être</a:t>
            </a:r>
          </a:p>
          <a:p>
            <a:pPr marL="557213" lvl="1" indent="-214313" defTabSz="685800">
              <a:buFont typeface="Wingdings" pitchFamily="2" charset="2"/>
              <a:buChar char="q"/>
            </a:pPr>
            <a:endParaRPr lang="fr-FR" sz="1350" dirty="0">
              <a:solidFill>
                <a:prstClr val="black"/>
              </a:solidFill>
              <a:latin typeface="Calibri"/>
            </a:endParaRPr>
          </a:p>
          <a:p>
            <a:pPr marL="557213" lvl="1" indent="-214313" defTabSz="685800">
              <a:buFont typeface="Wingdings" pitchFamily="2" charset="2"/>
              <a:buChar char="q"/>
            </a:pPr>
            <a:r>
              <a:rPr lang="fr-FR" sz="1350" dirty="0">
                <a:solidFill>
                  <a:prstClr val="black"/>
                </a:solidFill>
                <a:latin typeface="Calibri"/>
              </a:rPr>
              <a:t>Spécificités socio-culturelles</a:t>
            </a:r>
          </a:p>
          <a:p>
            <a:pPr marL="557213" lvl="1" indent="-214313" defTabSz="685800">
              <a:buFont typeface="Wingdings" pitchFamily="2" charset="2"/>
              <a:buChar char="q"/>
            </a:pPr>
            <a:endParaRPr lang="fr-FR" sz="1350" dirty="0">
              <a:solidFill>
                <a:prstClr val="black"/>
              </a:solidFill>
              <a:latin typeface="Calibri"/>
            </a:endParaRPr>
          </a:p>
        </p:txBody>
      </p:sp>
      <p:cxnSp>
        <p:nvCxnSpPr>
          <p:cNvPr id="10"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sp>
        <p:nvSpPr>
          <p:cNvPr id="13" name="TextBox 8"/>
          <p:cNvSpPr txBox="1"/>
          <p:nvPr/>
        </p:nvSpPr>
        <p:spPr>
          <a:xfrm>
            <a:off x="292501" y="992197"/>
            <a:ext cx="6900533" cy="461665"/>
          </a:xfrm>
          <a:prstGeom prst="rect">
            <a:avLst/>
          </a:prstGeom>
          <a:noFill/>
        </p:spPr>
        <p:txBody>
          <a:bodyPr wrap="square" rtlCol="0">
            <a:spAutoFit/>
          </a:bodyPr>
          <a:lstStyle/>
          <a:p>
            <a:pPr defTabSz="685800"/>
            <a:r>
              <a:rPr lang="fr-FR" sz="2400" dirty="0">
                <a:solidFill>
                  <a:prstClr val="black"/>
                </a:solidFill>
                <a:latin typeface="Calibri"/>
              </a:rPr>
              <a:t>Compétences à s’orienter</a:t>
            </a:r>
          </a:p>
        </p:txBody>
      </p:sp>
      <p:pic>
        <p:nvPicPr>
          <p:cNvPr id="14" name="image1.png"/>
          <p:cNvPicPr>
            <a:picLocks noChangeAspect="1"/>
          </p:cNvPicPr>
          <p:nvPr/>
        </p:nvPicPr>
        <p:blipFill>
          <a:blip r:embed="rId2"/>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3601409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146629" y="1457225"/>
            <a:ext cx="7460342" cy="4422914"/>
          </a:xfrm>
        </p:spPr>
        <p:txBody>
          <a:bodyPr>
            <a:normAutofit/>
          </a:bodyPr>
          <a:lstStyle/>
          <a:p>
            <a:pPr algn="l" defTabSz="685800">
              <a:defRPr/>
            </a:pPr>
            <a:r>
              <a:rPr lang="fr-FR" sz="2200" dirty="0">
                <a:solidFill>
                  <a:srgbClr val="0070C0"/>
                </a:solidFill>
                <a:latin typeface="Calibri" panose="020F0502020204030204"/>
              </a:rPr>
              <a:t/>
            </a:r>
            <a:br>
              <a:rPr lang="fr-FR" sz="2200" dirty="0">
                <a:solidFill>
                  <a:srgbClr val="0070C0"/>
                </a:solidFill>
                <a:latin typeface="Calibri" panose="020F0502020204030204"/>
              </a:rPr>
            </a:br>
            <a:r>
              <a:rPr lang="fr-FR" sz="2200" dirty="0">
                <a:latin typeface="Calibri" panose="020F0502020204030204"/>
              </a:rPr>
              <a:t>Une formation académique en plusieurs temps:</a:t>
            </a:r>
            <a:br>
              <a:rPr lang="fr-FR" sz="2200" dirty="0">
                <a:latin typeface="Calibri" panose="020F0502020204030204"/>
              </a:rPr>
            </a:br>
            <a:r>
              <a:rPr lang="fr-FR" sz="2200" dirty="0">
                <a:latin typeface="Calibri" panose="020F0502020204030204"/>
              </a:rPr>
              <a:t>-Séminaire</a:t>
            </a:r>
            <a:br>
              <a:rPr lang="fr-FR" sz="2200" dirty="0">
                <a:latin typeface="Calibri" panose="020F0502020204030204"/>
              </a:rPr>
            </a:br>
            <a:r>
              <a:rPr lang="fr-FR" sz="2200" dirty="0">
                <a:latin typeface="Calibri" panose="020F0502020204030204"/>
              </a:rPr>
              <a:t>-Animations en bassins les 28 février et 13 mars 2024</a:t>
            </a:r>
            <a:br>
              <a:rPr lang="fr-FR" sz="2200" dirty="0">
                <a:latin typeface="Calibri" panose="020F0502020204030204"/>
              </a:rPr>
            </a:br>
            <a:r>
              <a:rPr lang="fr-FR" sz="2200" dirty="0">
                <a:latin typeface="Calibri" panose="020F0502020204030204"/>
              </a:rPr>
              <a:t>	-Rencontre des partenaires locaux</a:t>
            </a:r>
            <a:br>
              <a:rPr lang="fr-FR" sz="2200" dirty="0">
                <a:latin typeface="Calibri" panose="020F0502020204030204"/>
              </a:rPr>
            </a:br>
            <a:r>
              <a:rPr lang="fr-FR" sz="2200" dirty="0">
                <a:latin typeface="Calibri" panose="020F0502020204030204"/>
              </a:rPr>
              <a:t>	-Echanges sur les pratiques et temps de </a:t>
            </a:r>
            <a:r>
              <a:rPr lang="fr-FR" sz="2200" dirty="0" err="1">
                <a:latin typeface="Calibri" panose="020F0502020204030204"/>
              </a:rPr>
              <a:t>co</a:t>
            </a:r>
            <a:r>
              <a:rPr lang="fr-FR" sz="2200" dirty="0">
                <a:latin typeface="Calibri" panose="020F0502020204030204"/>
              </a:rPr>
              <a:t>-construction</a:t>
            </a:r>
            <a:br>
              <a:rPr lang="fr-FR" sz="2200" dirty="0">
                <a:latin typeface="Calibri" panose="020F0502020204030204"/>
              </a:rPr>
            </a:br>
            <a:r>
              <a:rPr lang="fr-FR" sz="2200" dirty="0">
                <a:latin typeface="Calibri" panose="020F0502020204030204"/>
              </a:rPr>
              <a:t>-Création prochaine d’un espace collaboratif pour une mise en commun d’outils et de </a:t>
            </a:r>
            <a:r>
              <a:rPr lang="fr-FR" sz="2200" dirty="0" smtClean="0">
                <a:latin typeface="Calibri" panose="020F0502020204030204"/>
              </a:rPr>
              <a:t>ressources</a:t>
            </a:r>
            <a:endParaRPr lang="fr-FR" dirty="0"/>
          </a:p>
        </p:txBody>
      </p:sp>
      <p:sp>
        <p:nvSpPr>
          <p:cNvPr id="7" name="Rectangle 6"/>
          <p:cNvSpPr/>
          <p:nvPr/>
        </p:nvSpPr>
        <p:spPr>
          <a:xfrm>
            <a:off x="2467429" y="227698"/>
            <a:ext cx="6574971" cy="954107"/>
          </a:xfrm>
          <a:prstGeom prst="rect">
            <a:avLst/>
          </a:prstGeom>
        </p:spPr>
        <p:txBody>
          <a:bodyPr wrap="square">
            <a:spAutoFit/>
          </a:bodyPr>
          <a:lstStyle/>
          <a:p>
            <a:pPr algn="r"/>
            <a:r>
              <a:rPr lang="fr-FR" sz="2800" b="1" dirty="0">
                <a:solidFill>
                  <a:srgbClr val="3DA9A6"/>
                </a:solidFill>
              </a:rPr>
              <a:t>Formation des référents </a:t>
            </a:r>
            <a:br>
              <a:rPr lang="fr-FR" sz="2800" b="1" dirty="0">
                <a:solidFill>
                  <a:srgbClr val="3DA9A6"/>
                </a:solidFill>
              </a:rPr>
            </a:br>
            <a:r>
              <a:rPr lang="fr-FR" sz="2800" b="1" dirty="0">
                <a:solidFill>
                  <a:srgbClr val="3DA9A6"/>
                </a:solidFill>
              </a:rPr>
              <a:t>de la découverte des métiers au collège</a:t>
            </a:r>
            <a:endParaRPr lang="fr-FR" sz="2800" b="1" dirty="0"/>
          </a:p>
        </p:txBody>
      </p:sp>
    </p:spTree>
    <p:extLst>
      <p:ext uri="{BB962C8B-B14F-4D97-AF65-F5344CB8AC3E}">
        <p14:creationId xmlns:p14="http://schemas.microsoft.com/office/powerpoint/2010/main" val="926078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2501" y="1913887"/>
            <a:ext cx="8558999" cy="3924151"/>
          </a:xfrm>
          <a:prstGeom prst="rect">
            <a:avLst/>
          </a:prstGeom>
          <a:noFill/>
        </p:spPr>
        <p:txBody>
          <a:bodyPr wrap="square" rtlCol="0">
            <a:spAutoFit/>
          </a:bodyPr>
          <a:lstStyle/>
          <a:p>
            <a:pPr algn="ctr" defTabSz="685800"/>
            <a:r>
              <a:rPr lang="fr-FR" b="1" dirty="0">
                <a:solidFill>
                  <a:prstClr val="black"/>
                </a:solidFill>
                <a:latin typeface="Calibri"/>
              </a:rPr>
              <a:t>Approches théoriques des compétences à s’orienter</a:t>
            </a:r>
            <a:endParaRPr lang="fr-FR" b="1" i="1" dirty="0">
              <a:solidFill>
                <a:prstClr val="black"/>
              </a:solidFill>
              <a:latin typeface="Calibri"/>
            </a:endParaRPr>
          </a:p>
          <a:p>
            <a:pPr algn="ctr" defTabSz="685800"/>
            <a:r>
              <a:rPr lang="fr-FR" sz="900" dirty="0">
                <a:solidFill>
                  <a:prstClr val="black"/>
                </a:solidFill>
                <a:latin typeface="Calibri"/>
              </a:rPr>
              <a:t>(</a:t>
            </a:r>
            <a:r>
              <a:rPr lang="fr-FR" sz="900" dirty="0" err="1">
                <a:solidFill>
                  <a:prstClr val="black"/>
                </a:solidFill>
                <a:latin typeface="Calibri"/>
              </a:rPr>
              <a:t>Sovet</a:t>
            </a:r>
            <a:r>
              <a:rPr lang="fr-FR" sz="900" dirty="0">
                <a:solidFill>
                  <a:prstClr val="black"/>
                </a:solidFill>
                <a:latin typeface="Calibri"/>
              </a:rPr>
              <a:t>, </a:t>
            </a:r>
            <a:r>
              <a:rPr lang="fr-FR" sz="900" dirty="0" err="1">
                <a:solidFill>
                  <a:prstClr val="black"/>
                </a:solidFill>
                <a:latin typeface="Calibri"/>
              </a:rPr>
              <a:t>Zenasni</a:t>
            </a:r>
            <a:r>
              <a:rPr lang="fr-FR" sz="900" dirty="0">
                <a:solidFill>
                  <a:prstClr val="black"/>
                </a:solidFill>
                <a:latin typeface="Calibri"/>
              </a:rPr>
              <a:t>, &amp; </a:t>
            </a:r>
            <a:r>
              <a:rPr lang="fr-FR" sz="900" dirty="0" err="1">
                <a:solidFill>
                  <a:prstClr val="black"/>
                </a:solidFill>
                <a:latin typeface="Calibri"/>
              </a:rPr>
              <a:t>Guégan</a:t>
            </a:r>
            <a:r>
              <a:rPr lang="fr-FR" sz="900" dirty="0">
                <a:solidFill>
                  <a:prstClr val="black"/>
                </a:solidFill>
                <a:latin typeface="Calibri"/>
              </a:rPr>
              <a:t>, 2021)</a:t>
            </a:r>
          </a:p>
          <a:p>
            <a:pPr indent="-385763" defTabSz="685800">
              <a:buFont typeface="Wingdings" pitchFamily="2" charset="2"/>
              <a:buChar char="§"/>
            </a:pPr>
            <a:endParaRPr lang="fr-FR" sz="1500" dirty="0">
              <a:solidFill>
                <a:prstClr val="black"/>
              </a:solidFill>
              <a:latin typeface="Calibri"/>
            </a:endParaRPr>
          </a:p>
          <a:p>
            <a:pPr indent="-385763" defTabSz="685800">
              <a:buFont typeface="Wingdings" pitchFamily="2" charset="2"/>
              <a:buChar char="§"/>
            </a:pPr>
            <a:endParaRPr lang="fr-FR" sz="1500" dirty="0">
              <a:solidFill>
                <a:prstClr val="black"/>
              </a:solidFill>
              <a:latin typeface="Calibri"/>
            </a:endParaRPr>
          </a:p>
          <a:p>
            <a:pPr marL="214313" indent="-214313" defTabSz="685800">
              <a:buFont typeface="Wingdings" pitchFamily="2" charset="2"/>
              <a:buChar char="§"/>
            </a:pPr>
            <a:r>
              <a:rPr lang="fr-FR" sz="1350" b="1" dirty="0">
                <a:solidFill>
                  <a:prstClr val="black"/>
                </a:solidFill>
                <a:latin typeface="Calibri"/>
              </a:rPr>
              <a:t>Principes de construction</a:t>
            </a:r>
          </a:p>
          <a:p>
            <a:pPr marL="214313" indent="-214313" defTabSz="685800">
              <a:buFont typeface="Wingdings" pitchFamily="2" charset="2"/>
              <a:buChar char="§"/>
            </a:pPr>
            <a:endParaRPr lang="fr-FR" sz="1200" b="1"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Identification de savoir, savoir-faire, savoir-être et comportements</a:t>
            </a:r>
          </a:p>
          <a:p>
            <a:pPr marL="557213" lvl="1" indent="-214313" defTabSz="685800">
              <a:buFont typeface="Wingdings" panose="05000000000000000000" pitchFamily="2" charset="2"/>
              <a:buChar char="q"/>
            </a:pPr>
            <a:endParaRPr lang="fr-FR" sz="120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Utilisation de mesures </a:t>
            </a:r>
            <a:r>
              <a:rPr lang="fr-FR" sz="1350" dirty="0" err="1">
                <a:solidFill>
                  <a:prstClr val="black"/>
                </a:solidFill>
                <a:latin typeface="Calibri"/>
              </a:rPr>
              <a:t>auto-évaluées</a:t>
            </a:r>
            <a:endParaRPr lang="fr-FR" sz="1350" dirty="0">
              <a:solidFill>
                <a:prstClr val="black"/>
              </a:solidFill>
              <a:latin typeface="Calibri"/>
            </a:endParaRPr>
          </a:p>
          <a:p>
            <a:pPr marL="557213" lvl="1" indent="-214313" defTabSz="685800">
              <a:buFont typeface="Wingdings" panose="05000000000000000000" pitchFamily="2" charset="2"/>
              <a:buChar char="q"/>
            </a:pPr>
            <a:endParaRPr lang="fr-FR" sz="120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Modèles souvent basés sur des analyses factorielles</a:t>
            </a:r>
          </a:p>
          <a:p>
            <a:pPr marL="557213" lvl="1" indent="-214313" defTabSz="685800">
              <a:buFont typeface="Wingdings" panose="05000000000000000000" pitchFamily="2" charset="2"/>
              <a:buChar char="q"/>
            </a:pPr>
            <a:endParaRPr lang="fr-FR" sz="120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Populations spécifiques</a:t>
            </a:r>
          </a:p>
          <a:p>
            <a:pPr marL="342900" lvl="1" defTabSz="685800"/>
            <a:endParaRPr lang="fr-FR" sz="1200" b="1" dirty="0">
              <a:solidFill>
                <a:prstClr val="black"/>
              </a:solidFill>
              <a:latin typeface="Calibri"/>
            </a:endParaRPr>
          </a:p>
          <a:p>
            <a:pPr marL="214313" indent="-214313" defTabSz="685800">
              <a:buFont typeface="Wingdings" pitchFamily="2" charset="2"/>
              <a:buChar char="§"/>
            </a:pPr>
            <a:r>
              <a:rPr lang="fr-FR" sz="1350" b="1" dirty="0">
                <a:solidFill>
                  <a:prstClr val="black"/>
                </a:solidFill>
                <a:latin typeface="Calibri"/>
              </a:rPr>
              <a:t>Proximité avec d’autres concepts</a:t>
            </a:r>
          </a:p>
          <a:p>
            <a:pPr marL="214313" indent="-214313" defTabSz="685800">
              <a:buFont typeface="Wingdings" pitchFamily="2" charset="2"/>
              <a:buChar char="§"/>
            </a:pPr>
            <a:endParaRPr lang="fr-FR" sz="120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Employabilité</a:t>
            </a:r>
          </a:p>
          <a:p>
            <a:pPr marL="557213" lvl="1" indent="-214313" defTabSz="685800">
              <a:buFont typeface="Wingdings" panose="05000000000000000000" pitchFamily="2" charset="2"/>
              <a:buChar char="q"/>
            </a:pPr>
            <a:endParaRPr lang="fr-FR" sz="120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Compétences transversales / </a:t>
            </a:r>
            <a:r>
              <a:rPr lang="fr-FR" sz="1350" i="1" dirty="0">
                <a:solidFill>
                  <a:prstClr val="black"/>
                </a:solidFill>
                <a:latin typeface="Calibri"/>
              </a:rPr>
              <a:t>Soft </a:t>
            </a:r>
            <a:r>
              <a:rPr lang="fr-FR" sz="1350" i="1" dirty="0" err="1">
                <a:solidFill>
                  <a:prstClr val="black"/>
                </a:solidFill>
                <a:latin typeface="Calibri"/>
              </a:rPr>
              <a:t>skills</a:t>
            </a:r>
            <a:endParaRPr lang="fr-FR" sz="1350" i="1" dirty="0">
              <a:solidFill>
                <a:prstClr val="black"/>
              </a:solidFill>
              <a:latin typeface="Calibri"/>
            </a:endParaRPr>
          </a:p>
        </p:txBody>
      </p:sp>
      <p:cxnSp>
        <p:nvCxnSpPr>
          <p:cNvPr id="10"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sp>
        <p:nvSpPr>
          <p:cNvPr id="13" name="TextBox 8"/>
          <p:cNvSpPr txBox="1"/>
          <p:nvPr/>
        </p:nvSpPr>
        <p:spPr>
          <a:xfrm>
            <a:off x="292501" y="992197"/>
            <a:ext cx="6900533" cy="461665"/>
          </a:xfrm>
          <a:prstGeom prst="rect">
            <a:avLst/>
          </a:prstGeom>
          <a:noFill/>
        </p:spPr>
        <p:txBody>
          <a:bodyPr wrap="square" rtlCol="0">
            <a:spAutoFit/>
          </a:bodyPr>
          <a:lstStyle/>
          <a:p>
            <a:pPr defTabSz="685800"/>
            <a:r>
              <a:rPr lang="fr-FR" sz="2400" dirty="0">
                <a:solidFill>
                  <a:prstClr val="black"/>
                </a:solidFill>
                <a:latin typeface="Calibri"/>
              </a:rPr>
              <a:t>Compétences à s’orienter</a:t>
            </a:r>
          </a:p>
        </p:txBody>
      </p:sp>
      <p:pic>
        <p:nvPicPr>
          <p:cNvPr id="14" name="image1.png"/>
          <p:cNvPicPr>
            <a:picLocks noChangeAspect="1"/>
          </p:cNvPicPr>
          <p:nvPr/>
        </p:nvPicPr>
        <p:blipFill>
          <a:blip r:embed="rId2"/>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527465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92500" y="1923922"/>
            <a:ext cx="8559000" cy="3600986"/>
          </a:xfrm>
          <a:prstGeom prst="rect">
            <a:avLst/>
          </a:prstGeom>
          <a:noFill/>
        </p:spPr>
        <p:txBody>
          <a:bodyPr wrap="square" rtlCol="0">
            <a:spAutoFit/>
          </a:bodyPr>
          <a:lstStyle/>
          <a:p>
            <a:pPr algn="ctr" defTabSz="685800"/>
            <a:r>
              <a:rPr lang="fr-FR" b="1" dirty="0">
                <a:solidFill>
                  <a:prstClr val="black"/>
                </a:solidFill>
                <a:latin typeface="Calibri"/>
              </a:rPr>
              <a:t>Quel modèle pour les compétences à s’orienter ?</a:t>
            </a:r>
            <a:endParaRPr lang="fr-FR" b="1" i="1" dirty="0">
              <a:solidFill>
                <a:prstClr val="black"/>
              </a:solidFill>
              <a:latin typeface="Calibri"/>
            </a:endParaRPr>
          </a:p>
          <a:p>
            <a:pPr algn="ctr" defTabSz="685800"/>
            <a:r>
              <a:rPr lang="fr-FR" sz="900" dirty="0">
                <a:solidFill>
                  <a:prstClr val="black"/>
                </a:solidFill>
                <a:latin typeface="Calibri"/>
              </a:rPr>
              <a:t>(</a:t>
            </a:r>
            <a:r>
              <a:rPr lang="fr-FR" sz="900" dirty="0" err="1">
                <a:solidFill>
                  <a:prstClr val="black"/>
                </a:solidFill>
                <a:latin typeface="Calibri"/>
              </a:rPr>
              <a:t>Sovet</a:t>
            </a:r>
            <a:r>
              <a:rPr lang="fr-FR" sz="900" dirty="0">
                <a:solidFill>
                  <a:prstClr val="black"/>
                </a:solidFill>
                <a:latin typeface="Calibri"/>
              </a:rPr>
              <a:t>, </a:t>
            </a:r>
            <a:r>
              <a:rPr lang="fr-FR" sz="900" dirty="0" err="1">
                <a:solidFill>
                  <a:prstClr val="black"/>
                </a:solidFill>
                <a:latin typeface="Calibri"/>
              </a:rPr>
              <a:t>Zenasni</a:t>
            </a:r>
            <a:r>
              <a:rPr lang="fr-FR" sz="900" dirty="0">
                <a:solidFill>
                  <a:prstClr val="black"/>
                </a:solidFill>
                <a:latin typeface="Calibri"/>
              </a:rPr>
              <a:t>, &amp; </a:t>
            </a:r>
            <a:r>
              <a:rPr lang="fr-FR" sz="900" dirty="0" err="1">
                <a:solidFill>
                  <a:prstClr val="black"/>
                </a:solidFill>
                <a:latin typeface="Calibri"/>
              </a:rPr>
              <a:t>Guégan</a:t>
            </a:r>
            <a:r>
              <a:rPr lang="fr-FR" sz="900" dirty="0">
                <a:solidFill>
                  <a:prstClr val="black"/>
                </a:solidFill>
                <a:latin typeface="Calibri"/>
              </a:rPr>
              <a:t>, 2021)</a:t>
            </a:r>
          </a:p>
          <a:p>
            <a:pPr algn="ctr" defTabSz="685800"/>
            <a:endParaRPr lang="fr-FR" sz="1500" b="1" dirty="0">
              <a:solidFill>
                <a:prstClr val="black"/>
              </a:solidFill>
              <a:latin typeface="Calibri"/>
            </a:endParaRPr>
          </a:p>
          <a:p>
            <a:pPr algn="ctr" defTabSz="685800"/>
            <a:endParaRPr lang="fr-FR" sz="1500" b="1" dirty="0">
              <a:solidFill>
                <a:prstClr val="black"/>
              </a:solidFill>
              <a:latin typeface="Calibri"/>
            </a:endParaRPr>
          </a:p>
          <a:p>
            <a:pPr marL="257175" indent="-257175" defTabSz="685800">
              <a:buFont typeface="Wingdings" pitchFamily="2" charset="2"/>
              <a:buChar char="§"/>
            </a:pPr>
            <a:r>
              <a:rPr lang="fr-FR" sz="1350" b="1" dirty="0">
                <a:solidFill>
                  <a:prstClr val="black"/>
                </a:solidFill>
                <a:latin typeface="Calibri"/>
              </a:rPr>
              <a:t>Un cahier des charges complexe</a:t>
            </a:r>
          </a:p>
          <a:p>
            <a:pPr marL="600075" lvl="1" indent="-257175" defTabSz="685800">
              <a:buFont typeface="Wingdings" pitchFamily="2" charset="2"/>
              <a:buChar char="q"/>
            </a:pPr>
            <a:endParaRPr lang="fr-FR" sz="9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Aspects multidimensionnels</a:t>
            </a:r>
          </a:p>
          <a:p>
            <a:pPr marL="600075" lvl="1" indent="-257175" defTabSz="685800">
              <a:buFont typeface="Wingdings" pitchFamily="2" charset="2"/>
              <a:buChar char="q"/>
            </a:pPr>
            <a:endParaRPr lang="fr-FR" sz="9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Aspects développementaux</a:t>
            </a:r>
          </a:p>
          <a:p>
            <a:pPr marL="600075" lvl="1" indent="-257175" defTabSz="685800">
              <a:buFont typeface="Wingdings" pitchFamily="2" charset="2"/>
              <a:buChar char="q"/>
            </a:pPr>
            <a:endParaRPr lang="fr-FR" sz="9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Aspects différentiels</a:t>
            </a:r>
          </a:p>
          <a:p>
            <a:pPr marL="600075" lvl="1" indent="-257175" defTabSz="685800">
              <a:buFont typeface="Wingdings" pitchFamily="2" charset="2"/>
              <a:buChar char="q"/>
            </a:pPr>
            <a:endParaRPr lang="fr-FR" sz="9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Aspects socioculturels</a:t>
            </a:r>
          </a:p>
          <a:p>
            <a:pPr marL="600075" lvl="1" indent="-257175" defTabSz="685800">
              <a:buFont typeface="Wingdings" pitchFamily="2" charset="2"/>
              <a:buChar char="q"/>
            </a:pPr>
            <a:endParaRPr lang="fr-FR" sz="9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Aspects dynamiques et contextuels</a:t>
            </a:r>
          </a:p>
          <a:p>
            <a:pPr marL="600075" lvl="1" indent="-257175" defTabSz="685800">
              <a:buFont typeface="Wingdings" pitchFamily="2" charset="2"/>
              <a:buChar char="q"/>
            </a:pPr>
            <a:endParaRPr lang="fr-FR" sz="9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Aspects psychométriques</a:t>
            </a:r>
          </a:p>
          <a:p>
            <a:pPr marL="600075" lvl="1" indent="-257175" defTabSz="685800">
              <a:buFont typeface="Wingdings" pitchFamily="2" charset="2"/>
              <a:buChar char="q"/>
            </a:pPr>
            <a:endParaRPr lang="fr-FR" sz="9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Aspects éducatifs</a:t>
            </a:r>
          </a:p>
        </p:txBody>
      </p:sp>
      <p:pic>
        <p:nvPicPr>
          <p:cNvPr id="2" name="Imag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5416" y="4185084"/>
            <a:ext cx="2951071" cy="1667355"/>
          </a:xfrm>
          <a:prstGeom prst="rect">
            <a:avLst/>
          </a:prstGeom>
        </p:spPr>
      </p:pic>
      <p:cxnSp>
        <p:nvCxnSpPr>
          <p:cNvPr id="10"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sp>
        <p:nvSpPr>
          <p:cNvPr id="14" name="TextBox 8"/>
          <p:cNvSpPr txBox="1"/>
          <p:nvPr/>
        </p:nvSpPr>
        <p:spPr>
          <a:xfrm>
            <a:off x="292501" y="992197"/>
            <a:ext cx="6900533" cy="461665"/>
          </a:xfrm>
          <a:prstGeom prst="rect">
            <a:avLst/>
          </a:prstGeom>
          <a:noFill/>
        </p:spPr>
        <p:txBody>
          <a:bodyPr wrap="square" rtlCol="0">
            <a:spAutoFit/>
          </a:bodyPr>
          <a:lstStyle/>
          <a:p>
            <a:pPr defTabSz="685800"/>
            <a:r>
              <a:rPr lang="fr-FR" sz="2400" dirty="0">
                <a:solidFill>
                  <a:prstClr val="black"/>
                </a:solidFill>
                <a:latin typeface="Calibri"/>
              </a:rPr>
              <a:t>Compétences à s’orienter</a:t>
            </a:r>
          </a:p>
        </p:txBody>
      </p:sp>
      <p:pic>
        <p:nvPicPr>
          <p:cNvPr id="15" name="image1.png"/>
          <p:cNvPicPr>
            <a:picLocks noChangeAspect="1"/>
          </p:cNvPicPr>
          <p:nvPr/>
        </p:nvPicPr>
        <p:blipFill>
          <a:blip r:embed="rId4"/>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4235426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6" end="1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92501" y="1913887"/>
            <a:ext cx="8558999" cy="3785652"/>
          </a:xfrm>
          <a:prstGeom prst="rect">
            <a:avLst/>
          </a:prstGeom>
          <a:noFill/>
        </p:spPr>
        <p:txBody>
          <a:bodyPr wrap="square" rtlCol="0">
            <a:spAutoFit/>
          </a:bodyPr>
          <a:lstStyle/>
          <a:p>
            <a:pPr algn="ctr" defTabSz="685800"/>
            <a:r>
              <a:rPr lang="fr-FR" b="1" dirty="0">
                <a:solidFill>
                  <a:prstClr val="black"/>
                </a:solidFill>
                <a:latin typeface="Calibri"/>
              </a:rPr>
              <a:t>Vers des référentiels de compétences à s’orienter</a:t>
            </a:r>
          </a:p>
          <a:p>
            <a:pPr algn="ctr" defTabSz="685800"/>
            <a:r>
              <a:rPr lang="fr-FR" sz="750" dirty="0">
                <a:solidFill>
                  <a:prstClr val="black"/>
                </a:solidFill>
                <a:latin typeface="Calibri"/>
              </a:rPr>
              <a:t>(</a:t>
            </a:r>
            <a:r>
              <a:rPr lang="fr-FR" sz="750" dirty="0" err="1">
                <a:solidFill>
                  <a:prstClr val="black"/>
                </a:solidFill>
                <a:latin typeface="Calibri"/>
              </a:rPr>
              <a:t>Sovet</a:t>
            </a:r>
            <a:r>
              <a:rPr lang="fr-FR" sz="750" dirty="0">
                <a:solidFill>
                  <a:prstClr val="black"/>
                </a:solidFill>
                <a:latin typeface="Calibri"/>
              </a:rPr>
              <a:t>, </a:t>
            </a:r>
            <a:r>
              <a:rPr lang="fr-FR" sz="750" dirty="0" err="1">
                <a:solidFill>
                  <a:prstClr val="black"/>
                </a:solidFill>
                <a:latin typeface="Calibri"/>
              </a:rPr>
              <a:t>Zenasni</a:t>
            </a:r>
            <a:r>
              <a:rPr lang="fr-FR" sz="750" dirty="0">
                <a:solidFill>
                  <a:prstClr val="black"/>
                </a:solidFill>
                <a:latin typeface="Calibri"/>
              </a:rPr>
              <a:t>, &amp; </a:t>
            </a:r>
            <a:r>
              <a:rPr lang="fr-FR" sz="750" dirty="0" err="1">
                <a:solidFill>
                  <a:prstClr val="black"/>
                </a:solidFill>
                <a:latin typeface="Calibri"/>
              </a:rPr>
              <a:t>Guégan</a:t>
            </a:r>
            <a:r>
              <a:rPr lang="fr-FR" sz="750" dirty="0">
                <a:solidFill>
                  <a:prstClr val="black"/>
                </a:solidFill>
                <a:latin typeface="Calibri"/>
              </a:rPr>
              <a:t>, 2021)</a:t>
            </a:r>
          </a:p>
          <a:p>
            <a:pPr indent="-385763" defTabSz="685800">
              <a:buFont typeface="Wingdings" pitchFamily="2" charset="2"/>
              <a:buChar char="§"/>
            </a:pPr>
            <a:endParaRPr lang="fr-FR" sz="1500" dirty="0">
              <a:solidFill>
                <a:prstClr val="black"/>
              </a:solidFill>
              <a:latin typeface="Calibri"/>
            </a:endParaRPr>
          </a:p>
          <a:p>
            <a:pPr indent="-385763" defTabSz="685800">
              <a:buFont typeface="Wingdings" pitchFamily="2" charset="2"/>
              <a:buChar char="§"/>
            </a:pPr>
            <a:endParaRPr lang="fr-FR" sz="1500" dirty="0">
              <a:solidFill>
                <a:prstClr val="black"/>
              </a:solidFill>
              <a:latin typeface="Calibri"/>
            </a:endParaRPr>
          </a:p>
          <a:p>
            <a:pPr marL="214313" indent="-214313" defTabSz="685800">
              <a:buFont typeface="Wingdings" pitchFamily="2" charset="2"/>
              <a:buChar char="§"/>
            </a:pPr>
            <a:r>
              <a:rPr lang="fr-FR" sz="1350" b="1" dirty="0">
                <a:solidFill>
                  <a:prstClr val="black"/>
                </a:solidFill>
                <a:latin typeface="Calibri"/>
              </a:rPr>
              <a:t>Principales caractéristiques</a:t>
            </a:r>
          </a:p>
          <a:p>
            <a:pPr marL="214313" indent="-214313" defTabSz="685800">
              <a:buFont typeface="Wingdings" pitchFamily="2" charset="2"/>
              <a:buChar char="§"/>
            </a:pPr>
            <a:endParaRPr lang="fr-FR" sz="1350" b="1"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Déclinaison en compétences et blocs de compétences </a:t>
            </a:r>
          </a:p>
          <a:p>
            <a:pPr marL="557213" lvl="1" indent="-214313" defTabSz="685800">
              <a:buFont typeface="Wingdings" panose="05000000000000000000" pitchFamily="2" charset="2"/>
              <a:buChar char="q"/>
            </a:pPr>
            <a:endParaRPr lang="fr-FR" sz="105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Définition opérationnelle de chaque compétence</a:t>
            </a:r>
          </a:p>
          <a:p>
            <a:pPr marL="557213" lvl="1" indent="-214313" defTabSz="685800">
              <a:buFont typeface="Wingdings" panose="05000000000000000000" pitchFamily="2" charset="2"/>
              <a:buChar char="q"/>
            </a:pPr>
            <a:endParaRPr lang="fr-FR" sz="105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Modèle d’apprentissage</a:t>
            </a:r>
          </a:p>
          <a:p>
            <a:pPr marL="557213" lvl="1" indent="-214313" defTabSz="685800">
              <a:buFont typeface="Wingdings" panose="05000000000000000000" pitchFamily="2" charset="2"/>
              <a:buChar char="q"/>
            </a:pPr>
            <a:endParaRPr lang="fr-FR" sz="105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Niveaux de progressivité dans l’acquisition de chaque compétence</a:t>
            </a:r>
          </a:p>
          <a:p>
            <a:pPr marL="557213" lvl="1" indent="-214313" defTabSz="685800">
              <a:buFont typeface="Wingdings" panose="05000000000000000000" pitchFamily="2" charset="2"/>
              <a:buChar char="q"/>
            </a:pPr>
            <a:endParaRPr lang="fr-FR" sz="105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Identification de pistes d’action pour acquérir chaque compétence</a:t>
            </a:r>
          </a:p>
          <a:p>
            <a:pPr marL="557213" lvl="1" indent="-214313" defTabSz="685800">
              <a:buFont typeface="Wingdings" panose="05000000000000000000" pitchFamily="2" charset="2"/>
              <a:buChar char="q"/>
            </a:pPr>
            <a:endParaRPr lang="fr-FR" sz="105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Réflexions et recommandations sur les modalités d’évaluation des compétences</a:t>
            </a:r>
          </a:p>
          <a:p>
            <a:pPr marL="557213" lvl="1" indent="-214313" defTabSz="685800">
              <a:buFont typeface="Wingdings" panose="05000000000000000000" pitchFamily="2" charset="2"/>
              <a:buChar char="q"/>
            </a:pPr>
            <a:endParaRPr lang="fr-FR" sz="105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Actualisation et mise à jour de contenus</a:t>
            </a:r>
          </a:p>
        </p:txBody>
      </p:sp>
      <p:cxnSp>
        <p:nvCxnSpPr>
          <p:cNvPr id="6"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sp>
        <p:nvSpPr>
          <p:cNvPr id="13" name="TextBox 8"/>
          <p:cNvSpPr txBox="1"/>
          <p:nvPr/>
        </p:nvSpPr>
        <p:spPr>
          <a:xfrm>
            <a:off x="292501" y="992197"/>
            <a:ext cx="6900533" cy="461665"/>
          </a:xfrm>
          <a:prstGeom prst="rect">
            <a:avLst/>
          </a:prstGeom>
          <a:noFill/>
        </p:spPr>
        <p:txBody>
          <a:bodyPr wrap="square" rtlCol="0">
            <a:spAutoFit/>
          </a:bodyPr>
          <a:lstStyle/>
          <a:p>
            <a:pPr defTabSz="685800"/>
            <a:r>
              <a:rPr lang="fr-FR" sz="2400" dirty="0">
                <a:solidFill>
                  <a:prstClr val="black"/>
                </a:solidFill>
                <a:latin typeface="Calibri"/>
              </a:rPr>
              <a:t>Compétences à s’orienter</a:t>
            </a:r>
          </a:p>
        </p:txBody>
      </p:sp>
      <p:pic>
        <p:nvPicPr>
          <p:cNvPr id="14" name="image1.png"/>
          <p:cNvPicPr>
            <a:picLocks noChangeAspect="1"/>
          </p:cNvPicPr>
          <p:nvPr/>
        </p:nvPicPr>
        <p:blipFill>
          <a:blip r:embed="rId2"/>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1230101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p:cNvSpPr txBox="1"/>
          <p:nvPr/>
        </p:nvSpPr>
        <p:spPr>
          <a:xfrm>
            <a:off x="292501" y="1913887"/>
            <a:ext cx="8558999" cy="2700739"/>
          </a:xfrm>
          <a:prstGeom prst="rect">
            <a:avLst/>
          </a:prstGeom>
          <a:noFill/>
        </p:spPr>
        <p:txBody>
          <a:bodyPr wrap="square" rtlCol="0">
            <a:spAutoFit/>
          </a:bodyPr>
          <a:lstStyle/>
          <a:p>
            <a:pPr algn="ctr" defTabSz="685800"/>
            <a:r>
              <a:rPr lang="fr-FR" b="1" dirty="0">
                <a:solidFill>
                  <a:prstClr val="black"/>
                </a:solidFill>
                <a:latin typeface="Calibri"/>
              </a:rPr>
              <a:t>Référentiels de compétences à s’orienter en France</a:t>
            </a:r>
          </a:p>
          <a:p>
            <a:pPr indent="-385763" defTabSz="685800">
              <a:buFont typeface="Wingdings" pitchFamily="2" charset="2"/>
              <a:buChar char="§"/>
            </a:pPr>
            <a:endParaRPr lang="fr-FR" sz="1500" dirty="0">
              <a:solidFill>
                <a:prstClr val="black"/>
              </a:solidFill>
              <a:latin typeface="Calibri"/>
            </a:endParaRPr>
          </a:p>
          <a:p>
            <a:pPr indent="-385763" defTabSz="685800">
              <a:buFont typeface="Wingdings" pitchFamily="2" charset="2"/>
              <a:buChar char="§"/>
            </a:pPr>
            <a:endParaRPr lang="fr-FR" sz="1500" dirty="0">
              <a:solidFill>
                <a:prstClr val="black"/>
              </a:solidFill>
              <a:latin typeface="Calibri"/>
            </a:endParaRPr>
          </a:p>
          <a:p>
            <a:pPr marL="214313" indent="-214313" defTabSz="685800">
              <a:buFont typeface="Wingdings" pitchFamily="2" charset="2"/>
              <a:buChar char="§"/>
            </a:pPr>
            <a:r>
              <a:rPr lang="fr-FR" sz="1350" b="1" dirty="0">
                <a:solidFill>
                  <a:prstClr val="black"/>
                </a:solidFill>
                <a:latin typeface="Calibri"/>
              </a:rPr>
              <a:t>Éléments diffusés et accessibles publiquement à l’échelle régionale ou nationale</a:t>
            </a:r>
          </a:p>
          <a:p>
            <a:pPr marL="214313" indent="-214313" defTabSz="685800">
              <a:buFont typeface="Wingdings" pitchFamily="2" charset="2"/>
              <a:buChar char="§"/>
            </a:pPr>
            <a:endParaRPr lang="fr-FR" sz="1200" b="1" dirty="0">
              <a:solidFill>
                <a:prstClr val="black"/>
              </a:solidFill>
              <a:latin typeface="Calibri"/>
            </a:endParaRPr>
          </a:p>
          <a:p>
            <a:pPr marL="214313" indent="-214313" defTabSz="685800">
              <a:buFont typeface="Wingdings" pitchFamily="2" charset="2"/>
              <a:buChar char="§"/>
            </a:pPr>
            <a:endParaRPr lang="fr-FR" sz="1200" b="1" dirty="0">
              <a:solidFill>
                <a:prstClr val="black"/>
              </a:solidFill>
              <a:latin typeface="Calibri"/>
            </a:endParaRPr>
          </a:p>
          <a:p>
            <a:pPr marL="214313" indent="-214313" defTabSz="685800">
              <a:buFont typeface="Wingdings" pitchFamily="2" charset="2"/>
              <a:buChar char="§"/>
            </a:pPr>
            <a:endParaRPr lang="fr-FR" sz="1200" b="1" dirty="0">
              <a:solidFill>
                <a:prstClr val="black"/>
              </a:solidFill>
              <a:latin typeface="Calibri"/>
            </a:endParaRPr>
          </a:p>
          <a:p>
            <a:pPr marL="214313" indent="-214313" defTabSz="685800">
              <a:buFont typeface="Wingdings" pitchFamily="2" charset="2"/>
              <a:buChar char="§"/>
            </a:pPr>
            <a:endParaRPr lang="fr-FR" sz="1200" b="1" dirty="0">
              <a:solidFill>
                <a:prstClr val="black"/>
              </a:solidFill>
              <a:latin typeface="Calibri"/>
            </a:endParaRPr>
          </a:p>
          <a:p>
            <a:pPr marL="214313" indent="-214313" defTabSz="685800">
              <a:buFont typeface="Wingdings" pitchFamily="2" charset="2"/>
              <a:buChar char="§"/>
            </a:pPr>
            <a:endParaRPr lang="fr-FR" sz="1200" b="1" dirty="0">
              <a:solidFill>
                <a:prstClr val="black"/>
              </a:solidFill>
              <a:latin typeface="Calibri"/>
            </a:endParaRPr>
          </a:p>
          <a:p>
            <a:pPr marL="214313" indent="-214313" defTabSz="685800">
              <a:buFont typeface="Wingdings" pitchFamily="2" charset="2"/>
              <a:buChar char="§"/>
            </a:pPr>
            <a:endParaRPr lang="fr-FR" sz="1200" b="1" dirty="0">
              <a:solidFill>
                <a:prstClr val="black"/>
              </a:solidFill>
              <a:latin typeface="Calibri"/>
            </a:endParaRPr>
          </a:p>
          <a:p>
            <a:pPr marL="214313" indent="-214313" defTabSz="685800">
              <a:buFont typeface="Wingdings" pitchFamily="2" charset="2"/>
              <a:buChar char="§"/>
            </a:pPr>
            <a:endParaRPr lang="fr-FR" sz="1200" b="1" dirty="0">
              <a:solidFill>
                <a:prstClr val="black"/>
              </a:solidFill>
              <a:latin typeface="Calibri"/>
            </a:endParaRPr>
          </a:p>
          <a:p>
            <a:pPr marL="214313" indent="-214313" defTabSz="685800">
              <a:buFont typeface="Wingdings" pitchFamily="2" charset="2"/>
              <a:buChar char="§"/>
            </a:pPr>
            <a:endParaRPr lang="fr-FR" sz="1200" b="1" dirty="0">
              <a:solidFill>
                <a:prstClr val="black"/>
              </a:solidFill>
              <a:latin typeface="Calibri"/>
            </a:endParaRPr>
          </a:p>
          <a:p>
            <a:pPr marL="214313" indent="-214313" defTabSz="685800">
              <a:buFont typeface="Wingdings" pitchFamily="2" charset="2"/>
              <a:buChar char="§"/>
            </a:pPr>
            <a:endParaRPr lang="fr-FR" sz="1200" b="1" dirty="0">
              <a:solidFill>
                <a:prstClr val="black"/>
              </a:solidFill>
              <a:latin typeface="Calibri"/>
            </a:endParaRPr>
          </a:p>
        </p:txBody>
      </p:sp>
      <p:graphicFrame>
        <p:nvGraphicFramePr>
          <p:cNvPr id="9" name="Tableau 8"/>
          <p:cNvGraphicFramePr>
            <a:graphicFrameLocks noGrp="1"/>
          </p:cNvGraphicFramePr>
          <p:nvPr>
            <p:extLst/>
          </p:nvPr>
        </p:nvGraphicFramePr>
        <p:xfrm>
          <a:off x="684000" y="3259122"/>
          <a:ext cx="7776000" cy="2131860"/>
        </p:xfrm>
        <a:graphic>
          <a:graphicData uri="http://schemas.openxmlformats.org/drawingml/2006/table">
            <a:tbl>
              <a:tblPr firstRow="1" bandRow="1">
                <a:tableStyleId>{9D7B26C5-4107-4FEC-AEDC-1716B250A1EF}</a:tableStyleId>
              </a:tblPr>
              <a:tblGrid>
                <a:gridCol w="1701000">
                  <a:extLst>
                    <a:ext uri="{9D8B030D-6E8A-4147-A177-3AD203B41FA5}">
                      <a16:colId xmlns:a16="http://schemas.microsoft.com/office/drawing/2014/main" val="1136231187"/>
                    </a:ext>
                  </a:extLst>
                </a:gridCol>
                <a:gridCol w="675000">
                  <a:extLst>
                    <a:ext uri="{9D8B030D-6E8A-4147-A177-3AD203B41FA5}">
                      <a16:colId xmlns:a16="http://schemas.microsoft.com/office/drawing/2014/main" val="2605866569"/>
                    </a:ext>
                  </a:extLst>
                </a:gridCol>
                <a:gridCol w="2160000">
                  <a:extLst>
                    <a:ext uri="{9D8B030D-6E8A-4147-A177-3AD203B41FA5}">
                      <a16:colId xmlns:a16="http://schemas.microsoft.com/office/drawing/2014/main" val="3823314191"/>
                    </a:ext>
                  </a:extLst>
                </a:gridCol>
                <a:gridCol w="918000">
                  <a:extLst>
                    <a:ext uri="{9D8B030D-6E8A-4147-A177-3AD203B41FA5}">
                      <a16:colId xmlns:a16="http://schemas.microsoft.com/office/drawing/2014/main" val="3484048891"/>
                    </a:ext>
                  </a:extLst>
                </a:gridCol>
                <a:gridCol w="918000">
                  <a:extLst>
                    <a:ext uri="{9D8B030D-6E8A-4147-A177-3AD203B41FA5}">
                      <a16:colId xmlns:a16="http://schemas.microsoft.com/office/drawing/2014/main" val="728138329"/>
                    </a:ext>
                  </a:extLst>
                </a:gridCol>
                <a:gridCol w="1404000">
                  <a:extLst>
                    <a:ext uri="{9D8B030D-6E8A-4147-A177-3AD203B41FA5}">
                      <a16:colId xmlns:a16="http://schemas.microsoft.com/office/drawing/2014/main" val="3943435547"/>
                    </a:ext>
                  </a:extLst>
                </a:gridCol>
              </a:tblGrid>
              <a:tr h="278130">
                <a:tc>
                  <a:txBody>
                    <a:bodyPr/>
                    <a:lstStyle/>
                    <a:p>
                      <a:pPr algn="ctr"/>
                      <a:r>
                        <a:rPr lang="fr-FR" sz="1100" dirty="0" smtClean="0"/>
                        <a:t>Intitulé /</a:t>
                      </a:r>
                      <a:r>
                        <a:rPr lang="fr-FR" sz="1100" baseline="0" dirty="0" smtClean="0"/>
                        <a:t> Abréviation</a:t>
                      </a:r>
                      <a:endParaRPr lang="fr-FR" sz="1100" dirty="0"/>
                    </a:p>
                  </a:txBody>
                  <a:tcPr marL="68580" marR="68580" marT="34290" marB="34290" anchor="ctr"/>
                </a:tc>
                <a:tc>
                  <a:txBody>
                    <a:bodyPr/>
                    <a:lstStyle/>
                    <a:p>
                      <a:pPr algn="ctr"/>
                      <a:r>
                        <a:rPr lang="fr-FR" sz="1100" dirty="0" smtClean="0"/>
                        <a:t>Année</a:t>
                      </a:r>
                      <a:endParaRPr lang="fr-FR" sz="1100" dirty="0"/>
                    </a:p>
                  </a:txBody>
                  <a:tcPr marL="68580" marR="68580" marT="34290" marB="34290" anchor="ctr"/>
                </a:tc>
                <a:tc>
                  <a:txBody>
                    <a:bodyPr/>
                    <a:lstStyle/>
                    <a:p>
                      <a:pPr algn="ctr"/>
                      <a:r>
                        <a:rPr lang="fr-FR" sz="1100" dirty="0" smtClean="0"/>
                        <a:t>Organisme / Institution</a:t>
                      </a:r>
                      <a:endParaRPr lang="fr-FR" sz="1100" dirty="0"/>
                    </a:p>
                  </a:txBody>
                  <a:tcPr marL="68580" marR="68580" marT="34290" marB="34290" anchor="ctr"/>
                </a:tc>
                <a:tc>
                  <a:txBody>
                    <a:bodyPr/>
                    <a:lstStyle/>
                    <a:p>
                      <a:pPr algn="ctr"/>
                      <a:r>
                        <a:rPr lang="fr-FR" sz="1100" dirty="0" smtClean="0"/>
                        <a:t>Blocs</a:t>
                      </a:r>
                      <a:endParaRPr lang="fr-FR" sz="1100" dirty="0"/>
                    </a:p>
                  </a:txBody>
                  <a:tcPr marL="68580" marR="68580" marT="34290" marB="34290" anchor="ctr"/>
                </a:tc>
                <a:tc>
                  <a:txBody>
                    <a:bodyPr/>
                    <a:lstStyle/>
                    <a:p>
                      <a:pPr algn="ctr"/>
                      <a:r>
                        <a:rPr lang="fr-FR" sz="1100" dirty="0" smtClean="0"/>
                        <a:t>Compétences</a:t>
                      </a:r>
                      <a:endParaRPr lang="fr-FR" sz="1100" dirty="0"/>
                    </a:p>
                  </a:txBody>
                  <a:tcPr marL="68580" marR="68580" marT="34290" marB="34290" anchor="ctr"/>
                </a:tc>
                <a:tc>
                  <a:txBody>
                    <a:bodyPr/>
                    <a:lstStyle/>
                    <a:p>
                      <a:pPr algn="ctr"/>
                      <a:r>
                        <a:rPr lang="fr-FR" sz="1100" dirty="0" smtClean="0"/>
                        <a:t>Public cible</a:t>
                      </a:r>
                      <a:endParaRPr lang="fr-FR" sz="1100" dirty="0"/>
                    </a:p>
                  </a:txBody>
                  <a:tcPr marL="68580" marR="68580" marT="34290" marB="34290" anchor="ctr"/>
                </a:tc>
                <a:extLst>
                  <a:ext uri="{0D108BD9-81ED-4DB2-BD59-A6C34878D82A}">
                    <a16:rowId xmlns:a16="http://schemas.microsoft.com/office/drawing/2014/main" val="2352916491"/>
                  </a:ext>
                </a:extLst>
              </a:tr>
              <a:tr h="432000">
                <a:tc>
                  <a:txBody>
                    <a:bodyPr/>
                    <a:lstStyle/>
                    <a:p>
                      <a:pPr algn="ctr"/>
                      <a:r>
                        <a:rPr lang="fr-FR" sz="1100" dirty="0" smtClean="0"/>
                        <a:t>-</a:t>
                      </a:r>
                      <a:endParaRPr lang="fr-FR" sz="1100" dirty="0"/>
                    </a:p>
                  </a:txBody>
                  <a:tcPr marL="68580" marR="68580" marT="34290" marB="34290" anchor="ctr"/>
                </a:tc>
                <a:tc>
                  <a:txBody>
                    <a:bodyPr/>
                    <a:lstStyle/>
                    <a:p>
                      <a:pPr algn="ctr"/>
                      <a:r>
                        <a:rPr lang="fr-FR" sz="1100" dirty="0" smtClean="0"/>
                        <a:t>2015</a:t>
                      </a:r>
                      <a:endParaRPr lang="fr-FR" sz="1100" dirty="0"/>
                    </a:p>
                  </a:txBody>
                  <a:tcPr marL="68580" marR="68580" marT="34290" marB="34290" anchor="ctr"/>
                </a:tc>
                <a:tc>
                  <a:txBody>
                    <a:bodyPr/>
                    <a:lstStyle/>
                    <a:p>
                      <a:pPr algn="ctr"/>
                      <a:r>
                        <a:rPr lang="fr-FR" sz="1100" dirty="0" smtClean="0"/>
                        <a:t>Pôle Emploi</a:t>
                      </a:r>
                      <a:endParaRPr lang="fr-FR" sz="1100" dirty="0"/>
                    </a:p>
                  </a:txBody>
                  <a:tcPr marL="68580" marR="68580" marT="34290" marB="34290" anchor="ctr"/>
                </a:tc>
                <a:tc>
                  <a:txBody>
                    <a:bodyPr/>
                    <a:lstStyle/>
                    <a:p>
                      <a:pPr algn="ctr"/>
                      <a:r>
                        <a:rPr lang="fr-FR" sz="1100" dirty="0" smtClean="0"/>
                        <a:t>-</a:t>
                      </a:r>
                      <a:endParaRPr lang="fr-FR" sz="1100" dirty="0"/>
                    </a:p>
                  </a:txBody>
                  <a:tcPr marL="68580" marR="68580" marT="34290" marB="34290" anchor="ctr"/>
                </a:tc>
                <a:tc>
                  <a:txBody>
                    <a:bodyPr/>
                    <a:lstStyle/>
                    <a:p>
                      <a:pPr algn="ctr"/>
                      <a:r>
                        <a:rPr lang="fr-FR" sz="1100" dirty="0" smtClean="0"/>
                        <a:t>11</a:t>
                      </a:r>
                      <a:endParaRPr lang="fr-FR" sz="1100" dirty="0"/>
                    </a:p>
                  </a:txBody>
                  <a:tcPr marL="68580" marR="68580" marT="34290" marB="34290" anchor="ctr"/>
                </a:tc>
                <a:tc>
                  <a:txBody>
                    <a:bodyPr/>
                    <a:lstStyle/>
                    <a:p>
                      <a:pPr algn="ctr"/>
                      <a:r>
                        <a:rPr lang="fr-FR" sz="1100" dirty="0" smtClean="0"/>
                        <a:t>Personnes</a:t>
                      </a:r>
                      <a:r>
                        <a:rPr lang="fr-FR" sz="1100" baseline="0" dirty="0" smtClean="0"/>
                        <a:t> en recherches d’emploi</a:t>
                      </a:r>
                      <a:endParaRPr lang="fr-FR" sz="1100" dirty="0"/>
                    </a:p>
                  </a:txBody>
                  <a:tcPr marL="68580" marR="68580" marT="34290" marB="34290" anchor="ctr"/>
                </a:tc>
                <a:extLst>
                  <a:ext uri="{0D108BD9-81ED-4DB2-BD59-A6C34878D82A}">
                    <a16:rowId xmlns:a16="http://schemas.microsoft.com/office/drawing/2014/main" val="2656280984"/>
                  </a:ext>
                </a:extLst>
              </a:tr>
              <a:tr h="432000">
                <a:tc>
                  <a:txBody>
                    <a:bodyPr/>
                    <a:lstStyle/>
                    <a:p>
                      <a:pPr algn="ctr"/>
                      <a:r>
                        <a:rPr lang="fr-FR" sz="1100" dirty="0" smtClean="0"/>
                        <a:t>-</a:t>
                      </a:r>
                      <a:endParaRPr lang="fr-FR" sz="1100" dirty="0"/>
                    </a:p>
                  </a:txBody>
                  <a:tcPr marL="68580" marR="68580" marT="34290" marB="34290" anchor="ctr"/>
                </a:tc>
                <a:tc>
                  <a:txBody>
                    <a:bodyPr/>
                    <a:lstStyle/>
                    <a:p>
                      <a:pPr algn="ctr"/>
                      <a:r>
                        <a:rPr lang="fr-FR" sz="1100" dirty="0" smtClean="0"/>
                        <a:t>2021</a:t>
                      </a:r>
                      <a:endParaRPr lang="fr-FR" sz="1100" dirty="0"/>
                    </a:p>
                  </a:txBody>
                  <a:tcPr marL="68580" marR="68580" marT="34290" marB="34290" anchor="ctr"/>
                </a:tc>
                <a:tc>
                  <a:txBody>
                    <a:bodyPr/>
                    <a:lstStyle/>
                    <a:p>
                      <a:pPr algn="ctr"/>
                      <a:r>
                        <a:rPr lang="fr-FR" sz="1100" dirty="0" smtClean="0"/>
                        <a:t>Réseau International</a:t>
                      </a:r>
                      <a:r>
                        <a:rPr lang="fr-FR" sz="1100" baseline="0" dirty="0" smtClean="0"/>
                        <a:t> </a:t>
                      </a:r>
                    </a:p>
                    <a:p>
                      <a:pPr algn="ctr"/>
                      <a:r>
                        <a:rPr lang="fr-FR" sz="1100" baseline="0" dirty="0" smtClean="0"/>
                        <a:t>de la Cité des Métiers</a:t>
                      </a:r>
                      <a:endParaRPr lang="fr-FR" sz="1100" dirty="0"/>
                    </a:p>
                  </a:txBody>
                  <a:tcPr marL="68580" marR="68580" marT="34290" marB="34290" anchor="ctr"/>
                </a:tc>
                <a:tc>
                  <a:txBody>
                    <a:bodyPr/>
                    <a:lstStyle/>
                    <a:p>
                      <a:pPr algn="ctr"/>
                      <a:r>
                        <a:rPr lang="fr-FR" sz="1100" dirty="0" smtClean="0"/>
                        <a:t>-</a:t>
                      </a:r>
                      <a:endParaRPr lang="fr-FR" sz="1100" dirty="0"/>
                    </a:p>
                  </a:txBody>
                  <a:tcPr marL="68580" marR="68580" marT="34290" marB="34290" anchor="ctr"/>
                </a:tc>
                <a:tc>
                  <a:txBody>
                    <a:bodyPr/>
                    <a:lstStyle/>
                    <a:p>
                      <a:pPr algn="ctr"/>
                      <a:r>
                        <a:rPr lang="fr-FR" sz="1100" dirty="0" smtClean="0"/>
                        <a:t>12</a:t>
                      </a:r>
                      <a:endParaRPr lang="fr-FR" sz="1100" dirty="0"/>
                    </a:p>
                  </a:txBody>
                  <a:tcPr marL="68580" marR="68580" marT="34290" marB="34290" anchor="ctr"/>
                </a:tc>
                <a:tc>
                  <a:txBody>
                    <a:bodyPr/>
                    <a:lstStyle/>
                    <a:p>
                      <a:pPr algn="ctr"/>
                      <a:r>
                        <a:rPr lang="fr-FR" sz="1100" dirty="0" smtClean="0"/>
                        <a:t>Public adulte</a:t>
                      </a:r>
                      <a:endParaRPr lang="fr-FR" sz="1100" dirty="0"/>
                    </a:p>
                  </a:txBody>
                  <a:tcPr marL="68580" marR="68580" marT="34290" marB="34290" anchor="ctr"/>
                </a:tc>
                <a:extLst>
                  <a:ext uri="{0D108BD9-81ED-4DB2-BD59-A6C34878D82A}">
                    <a16:rowId xmlns:a16="http://schemas.microsoft.com/office/drawing/2014/main" val="1307670042"/>
                  </a:ext>
                </a:extLst>
              </a:tr>
              <a:tr h="432000">
                <a:tc>
                  <a:txBody>
                    <a:bodyPr/>
                    <a:lstStyle/>
                    <a:p>
                      <a:pPr algn="ctr"/>
                      <a:r>
                        <a:rPr lang="fr-FR" sz="1100" dirty="0" smtClean="0"/>
                        <a:t>Référentiel Avenir(s)</a:t>
                      </a:r>
                      <a:endParaRPr lang="fr-FR" sz="1100" dirty="0"/>
                    </a:p>
                  </a:txBody>
                  <a:tcPr marL="68580" marR="68580" marT="34290" marB="34290" anchor="ctr"/>
                </a:tc>
                <a:tc>
                  <a:txBody>
                    <a:bodyPr/>
                    <a:lstStyle/>
                    <a:p>
                      <a:pPr algn="ctr"/>
                      <a:r>
                        <a:rPr lang="fr-FR" sz="1100" dirty="0" smtClean="0"/>
                        <a:t>2022</a:t>
                      </a:r>
                      <a:endParaRPr lang="fr-FR" sz="1100" dirty="0"/>
                    </a:p>
                  </a:txBody>
                  <a:tcPr marL="68580" marR="68580" marT="34290" marB="34290" anchor="ctr"/>
                </a:tc>
                <a:tc>
                  <a:txBody>
                    <a:bodyPr/>
                    <a:lstStyle/>
                    <a:p>
                      <a:pPr algn="ctr"/>
                      <a:r>
                        <a:rPr lang="fr-FR" sz="1100" dirty="0" smtClean="0"/>
                        <a:t>ONISEP</a:t>
                      </a:r>
                      <a:endParaRPr lang="fr-FR" sz="1100" dirty="0"/>
                    </a:p>
                  </a:txBody>
                  <a:tcPr marL="68580" marR="68580" marT="34290" marB="34290" anchor="ctr"/>
                </a:tc>
                <a:tc>
                  <a:txBody>
                    <a:bodyPr/>
                    <a:lstStyle/>
                    <a:p>
                      <a:pPr algn="ctr"/>
                      <a:r>
                        <a:rPr lang="fr-FR" sz="1100" dirty="0" smtClean="0"/>
                        <a:t>3</a:t>
                      </a:r>
                      <a:endParaRPr lang="fr-FR" sz="1100" dirty="0"/>
                    </a:p>
                  </a:txBody>
                  <a:tcPr marL="68580" marR="68580" marT="34290" marB="34290" anchor="ctr"/>
                </a:tc>
                <a:tc>
                  <a:txBody>
                    <a:bodyPr/>
                    <a:lstStyle/>
                    <a:p>
                      <a:pPr algn="ctr"/>
                      <a:r>
                        <a:rPr lang="fr-FR" sz="1100" dirty="0" smtClean="0"/>
                        <a:t>15</a:t>
                      </a:r>
                      <a:endParaRPr lang="fr-FR" sz="1100" dirty="0"/>
                    </a:p>
                  </a:txBody>
                  <a:tcPr marL="68580" marR="68580" marT="34290" marB="34290" anchor="ctr"/>
                </a:tc>
                <a:tc>
                  <a:txBody>
                    <a:bodyPr/>
                    <a:lstStyle/>
                    <a:p>
                      <a:pPr algn="ctr"/>
                      <a:r>
                        <a:rPr lang="fr-FR" sz="1100" dirty="0" smtClean="0"/>
                        <a:t>Public lycéen</a:t>
                      </a:r>
                      <a:endParaRPr lang="fr-FR" sz="1100" dirty="0"/>
                    </a:p>
                  </a:txBody>
                  <a:tcPr marL="68580" marR="68580" marT="34290" marB="34290" anchor="ctr"/>
                </a:tc>
                <a:extLst>
                  <a:ext uri="{0D108BD9-81ED-4DB2-BD59-A6C34878D82A}">
                    <a16:rowId xmlns:a16="http://schemas.microsoft.com/office/drawing/2014/main" val="4165165936"/>
                  </a:ext>
                </a:extLst>
              </a:tr>
              <a:tr h="432000">
                <a:tc>
                  <a:txBody>
                    <a:bodyPr/>
                    <a:lstStyle/>
                    <a:p>
                      <a:pPr algn="ctr"/>
                      <a:r>
                        <a:rPr lang="fr-FR" sz="1100" dirty="0" smtClean="0"/>
                        <a:t>CASO</a:t>
                      </a:r>
                      <a:endParaRPr lang="fr-FR" sz="1100" dirty="0"/>
                    </a:p>
                  </a:txBody>
                  <a:tcPr marL="68580" marR="68580" marT="34290" marB="34290" anchor="ctr"/>
                </a:tc>
                <a:tc>
                  <a:txBody>
                    <a:bodyPr/>
                    <a:lstStyle/>
                    <a:p>
                      <a:pPr algn="ctr"/>
                      <a:r>
                        <a:rPr lang="fr-FR" sz="1100" dirty="0" smtClean="0"/>
                        <a:t>2022</a:t>
                      </a:r>
                      <a:endParaRPr lang="fr-FR" sz="1100" dirty="0"/>
                    </a:p>
                  </a:txBody>
                  <a:tcPr marL="68580" marR="68580" marT="34290" marB="34290" anchor="ctr"/>
                </a:tc>
                <a:tc>
                  <a:txBody>
                    <a:bodyPr/>
                    <a:lstStyle/>
                    <a:p>
                      <a:pPr algn="ctr"/>
                      <a:r>
                        <a:rPr lang="fr-FR" sz="1100" dirty="0" smtClean="0"/>
                        <a:t>BRIO (Région</a:t>
                      </a:r>
                      <a:r>
                        <a:rPr lang="fr-FR" sz="1100" baseline="0" dirty="0" smtClean="0"/>
                        <a:t> Bretagne)</a:t>
                      </a:r>
                      <a:endParaRPr lang="fr-FR" sz="1100" dirty="0"/>
                    </a:p>
                  </a:txBody>
                  <a:tcPr marL="68580" marR="68580" marT="34290" marB="34290" anchor="ctr"/>
                </a:tc>
                <a:tc>
                  <a:txBody>
                    <a:bodyPr/>
                    <a:lstStyle/>
                    <a:p>
                      <a:pPr algn="ctr"/>
                      <a:r>
                        <a:rPr lang="fr-FR" sz="1100" dirty="0" smtClean="0"/>
                        <a:t>4</a:t>
                      </a:r>
                      <a:endParaRPr lang="fr-FR" sz="1100" dirty="0"/>
                    </a:p>
                  </a:txBody>
                  <a:tcPr marL="68580" marR="68580" marT="34290" marB="34290" anchor="ctr"/>
                </a:tc>
                <a:tc>
                  <a:txBody>
                    <a:bodyPr/>
                    <a:lstStyle/>
                    <a:p>
                      <a:pPr algn="ctr"/>
                      <a:r>
                        <a:rPr lang="fr-FR" sz="1100" dirty="0" smtClean="0"/>
                        <a:t>12</a:t>
                      </a:r>
                      <a:endParaRPr lang="fr-FR" sz="1100" dirty="0"/>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100" dirty="0" smtClean="0"/>
                        <a:t>Public lycéen et étudiant</a:t>
                      </a:r>
                    </a:p>
                  </a:txBody>
                  <a:tcPr marL="68580" marR="68580" marT="34290" marB="34290" anchor="ctr"/>
                </a:tc>
                <a:extLst>
                  <a:ext uri="{0D108BD9-81ED-4DB2-BD59-A6C34878D82A}">
                    <a16:rowId xmlns:a16="http://schemas.microsoft.com/office/drawing/2014/main" val="1803304245"/>
                  </a:ext>
                </a:extLst>
              </a:tr>
            </a:tbl>
          </a:graphicData>
        </a:graphic>
      </p:graphicFrame>
      <p:cxnSp>
        <p:nvCxnSpPr>
          <p:cNvPr id="8"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sp>
        <p:nvSpPr>
          <p:cNvPr id="13" name="TextBox 8"/>
          <p:cNvSpPr txBox="1"/>
          <p:nvPr/>
        </p:nvSpPr>
        <p:spPr>
          <a:xfrm>
            <a:off x="292501" y="992197"/>
            <a:ext cx="6900533" cy="461665"/>
          </a:xfrm>
          <a:prstGeom prst="rect">
            <a:avLst/>
          </a:prstGeom>
          <a:noFill/>
        </p:spPr>
        <p:txBody>
          <a:bodyPr wrap="square" rtlCol="0">
            <a:spAutoFit/>
          </a:bodyPr>
          <a:lstStyle/>
          <a:p>
            <a:pPr defTabSz="685800"/>
            <a:r>
              <a:rPr lang="fr-FR" sz="2400" dirty="0">
                <a:solidFill>
                  <a:prstClr val="black"/>
                </a:solidFill>
                <a:latin typeface="Calibri"/>
              </a:rPr>
              <a:t>Compétences à s’orienter</a:t>
            </a:r>
          </a:p>
        </p:txBody>
      </p:sp>
      <p:pic>
        <p:nvPicPr>
          <p:cNvPr id="15" name="image1.png"/>
          <p:cNvPicPr>
            <a:picLocks noChangeAspect="1"/>
          </p:cNvPicPr>
          <p:nvPr/>
        </p:nvPicPr>
        <p:blipFill>
          <a:blip r:embed="rId2"/>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3232971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2500" y="1866305"/>
            <a:ext cx="8653986" cy="3947234"/>
          </a:xfrm>
          <a:prstGeom prst="rect">
            <a:avLst/>
          </a:prstGeom>
          <a:noFill/>
        </p:spPr>
        <p:txBody>
          <a:bodyPr wrap="square" rtlCol="0">
            <a:spAutoFit/>
          </a:bodyPr>
          <a:lstStyle/>
          <a:p>
            <a:pPr algn="ctr" defTabSz="685800"/>
            <a:r>
              <a:rPr lang="fr-FR" b="1" dirty="0">
                <a:solidFill>
                  <a:prstClr val="black"/>
                </a:solidFill>
                <a:latin typeface="Calibri"/>
              </a:rPr>
              <a:t>Quelques éléments de contexte</a:t>
            </a:r>
          </a:p>
          <a:p>
            <a:pPr marL="257175" indent="-257175" defTabSz="685800">
              <a:buFont typeface="Wingdings" pitchFamily="2" charset="2"/>
              <a:buChar char="§"/>
            </a:pPr>
            <a:endParaRPr lang="fr-FR" sz="1500" b="1" dirty="0">
              <a:solidFill>
                <a:prstClr val="black"/>
              </a:solidFill>
              <a:latin typeface="Calibri"/>
            </a:endParaRPr>
          </a:p>
          <a:p>
            <a:pPr marL="257175" indent="-257175" defTabSz="685800">
              <a:buFont typeface="Wingdings" pitchFamily="2" charset="2"/>
              <a:buChar char="§"/>
            </a:pPr>
            <a:endParaRPr lang="fr-FR" sz="1500" b="1" dirty="0">
              <a:solidFill>
                <a:prstClr val="black"/>
              </a:solidFill>
              <a:latin typeface="Calibri"/>
            </a:endParaRPr>
          </a:p>
          <a:p>
            <a:pPr marL="257175" indent="-257175" defTabSz="685800">
              <a:buFont typeface="Wingdings" pitchFamily="2" charset="2"/>
              <a:buChar char="§"/>
            </a:pPr>
            <a:r>
              <a:rPr lang="fr-FR" sz="1350" b="1" dirty="0">
                <a:solidFill>
                  <a:prstClr val="black"/>
                </a:solidFill>
                <a:latin typeface="Calibri"/>
              </a:rPr>
              <a:t>Réflexions partagées avec l’ONISEP</a:t>
            </a:r>
          </a:p>
          <a:p>
            <a:pPr marL="600075" lvl="1" indent="-257175" defTabSz="685800">
              <a:buFont typeface="Wingdings" pitchFamily="2" charset="2"/>
              <a:buChar char="q"/>
            </a:pPr>
            <a:endParaRPr lang="fr-FR" sz="135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Appréhender l’orientation à travers les compétences à s’orienter </a:t>
            </a:r>
          </a:p>
          <a:p>
            <a:pPr marL="342900" lvl="1" defTabSz="685800">
              <a:buFont typeface="Wingdings" pitchFamily="2" charset="2"/>
              <a:buChar char="Ø"/>
            </a:pPr>
            <a:endParaRPr lang="fr-FR" sz="1350" dirty="0">
              <a:solidFill>
                <a:srgbClr val="000066"/>
              </a:solidFill>
              <a:latin typeface="Calibri"/>
            </a:endParaRPr>
          </a:p>
          <a:p>
            <a:pPr marL="600075" lvl="1" indent="-257175" defTabSz="685800">
              <a:buFont typeface="Wingdings" pitchFamily="2" charset="2"/>
              <a:buChar char="q"/>
            </a:pPr>
            <a:r>
              <a:rPr lang="fr-FR" sz="1350" dirty="0">
                <a:solidFill>
                  <a:prstClr val="black"/>
                </a:solidFill>
                <a:latin typeface="Calibri"/>
              </a:rPr>
              <a:t>Concevoir et améliorer les ressources et les pratiques</a:t>
            </a:r>
          </a:p>
          <a:p>
            <a:pPr marL="600075" lvl="1" indent="-257175" defTabSz="685800">
              <a:buFont typeface="Wingdings" pitchFamily="2" charset="2"/>
              <a:buChar char="q"/>
            </a:pPr>
            <a:endParaRPr lang="fr-FR" sz="135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Fédérer des alliances éducatives </a:t>
            </a:r>
          </a:p>
          <a:p>
            <a:pPr marL="600075" lvl="1" indent="-257175" defTabSz="685800">
              <a:buFont typeface="Wingdings" pitchFamily="2" charset="2"/>
              <a:buChar char="q"/>
            </a:pPr>
            <a:endParaRPr lang="fr-FR" sz="1350" dirty="0">
              <a:solidFill>
                <a:prstClr val="black"/>
              </a:solidFill>
              <a:latin typeface="Calibri"/>
            </a:endParaRPr>
          </a:p>
          <a:p>
            <a:pPr marL="257175" indent="-257175" defTabSz="685800">
              <a:buFont typeface="Wingdings" pitchFamily="2" charset="2"/>
              <a:buChar char="§"/>
            </a:pPr>
            <a:r>
              <a:rPr lang="fr-FR" sz="1350" b="1" dirty="0">
                <a:solidFill>
                  <a:prstClr val="black"/>
                </a:solidFill>
                <a:latin typeface="Calibri"/>
              </a:rPr>
              <a:t>Recherche-action participative et démarche itérative</a:t>
            </a:r>
          </a:p>
          <a:p>
            <a:pPr marL="600075" lvl="1" indent="-257175" defTabSz="685800">
              <a:buFont typeface="Wingdings" pitchFamily="2" charset="2"/>
              <a:buChar char="q"/>
            </a:pPr>
            <a:endParaRPr lang="fr-FR" sz="135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Croisement et confrontation des sources d’information</a:t>
            </a:r>
          </a:p>
          <a:p>
            <a:pPr marL="600075" lvl="1" indent="-257175" defTabSz="685800">
              <a:buFont typeface="Wingdings" pitchFamily="2" charset="2"/>
              <a:buChar char="q"/>
            </a:pPr>
            <a:endParaRPr lang="fr-FR" sz="135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Implication des acteurs de l’orientation </a:t>
            </a:r>
          </a:p>
          <a:p>
            <a:pPr marL="600075" lvl="1" indent="-257175" defTabSz="685800">
              <a:buFont typeface="Wingdings" pitchFamily="2" charset="2"/>
              <a:buChar char="q"/>
            </a:pPr>
            <a:endParaRPr lang="fr-FR" sz="1350" dirty="0">
              <a:solidFill>
                <a:prstClr val="black"/>
              </a:solidFill>
              <a:latin typeface="Calibri"/>
            </a:endParaRPr>
          </a:p>
          <a:p>
            <a:pPr marL="257175" lvl="1" indent="-257175" defTabSz="685800">
              <a:buFont typeface="Wingdings" pitchFamily="2" charset="2"/>
              <a:buChar char="§"/>
            </a:pPr>
            <a:r>
              <a:rPr lang="fr-FR" sz="1350" b="1" dirty="0">
                <a:solidFill>
                  <a:prstClr val="black"/>
                </a:solidFill>
                <a:latin typeface="Calibri"/>
              </a:rPr>
              <a:t>Intégration de cette démarche dans le Programme Avenir (2021-2030)</a:t>
            </a:r>
          </a:p>
        </p:txBody>
      </p:sp>
      <p:cxnSp>
        <p:nvCxnSpPr>
          <p:cNvPr id="8"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842" y="4671138"/>
            <a:ext cx="2628055" cy="1188132"/>
          </a:xfrm>
          <a:prstGeom prst="rect">
            <a:avLst/>
          </a:prstGeom>
        </p:spPr>
      </p:pic>
      <p:sp>
        <p:nvSpPr>
          <p:cNvPr id="15" name="TextBox 8"/>
          <p:cNvSpPr txBox="1"/>
          <p:nvPr/>
        </p:nvSpPr>
        <p:spPr>
          <a:xfrm>
            <a:off x="292500" y="992197"/>
            <a:ext cx="7843896" cy="461665"/>
          </a:xfrm>
          <a:prstGeom prst="rect">
            <a:avLst/>
          </a:prstGeom>
          <a:noFill/>
        </p:spPr>
        <p:txBody>
          <a:bodyPr wrap="square" rtlCol="0">
            <a:spAutoFit/>
          </a:bodyPr>
          <a:lstStyle/>
          <a:p>
            <a:pPr defTabSz="685800"/>
            <a:r>
              <a:rPr lang="fr-FR" sz="2400" dirty="0">
                <a:solidFill>
                  <a:prstClr val="black"/>
                </a:solidFill>
                <a:latin typeface="Calibri"/>
              </a:rPr>
              <a:t>Référentiel Avenir(s) : Compétences à s’orienter</a:t>
            </a:r>
          </a:p>
        </p:txBody>
      </p:sp>
      <p:pic>
        <p:nvPicPr>
          <p:cNvPr id="16" name="image1.png"/>
          <p:cNvPicPr>
            <a:picLocks noChangeAspect="1"/>
          </p:cNvPicPr>
          <p:nvPr/>
        </p:nvPicPr>
        <p:blipFill>
          <a:blip r:embed="rId3"/>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29117762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92501" y="1862826"/>
            <a:ext cx="8558999" cy="3947234"/>
          </a:xfrm>
          <a:prstGeom prst="rect">
            <a:avLst/>
          </a:prstGeom>
          <a:noFill/>
        </p:spPr>
        <p:txBody>
          <a:bodyPr wrap="square" rtlCol="0">
            <a:spAutoFit/>
          </a:bodyPr>
          <a:lstStyle/>
          <a:p>
            <a:pPr algn="ctr" defTabSz="685800"/>
            <a:r>
              <a:rPr lang="fr-FR" b="1" dirty="0">
                <a:solidFill>
                  <a:prstClr val="black"/>
                </a:solidFill>
                <a:latin typeface="Calibri"/>
              </a:rPr>
              <a:t>Un processus en deux grandes phases</a:t>
            </a:r>
            <a:endParaRPr lang="fr-FR" dirty="0">
              <a:solidFill>
                <a:prstClr val="black"/>
              </a:solidFill>
              <a:latin typeface="Calibri"/>
            </a:endParaRPr>
          </a:p>
          <a:p>
            <a:pPr indent="-385763" defTabSz="685800">
              <a:buFont typeface="Wingdings" pitchFamily="2" charset="2"/>
              <a:buChar char="§"/>
            </a:pPr>
            <a:endParaRPr lang="fr-FR" sz="1500" dirty="0">
              <a:solidFill>
                <a:prstClr val="black"/>
              </a:solidFill>
              <a:latin typeface="Calibri"/>
            </a:endParaRPr>
          </a:p>
          <a:p>
            <a:pPr indent="-385763" defTabSz="685800">
              <a:buFont typeface="Wingdings" pitchFamily="2" charset="2"/>
              <a:buChar char="§"/>
            </a:pPr>
            <a:endParaRPr lang="fr-FR" sz="1500" dirty="0">
              <a:solidFill>
                <a:prstClr val="black"/>
              </a:solidFill>
              <a:latin typeface="Calibri"/>
            </a:endParaRPr>
          </a:p>
          <a:p>
            <a:pPr marL="214313" indent="-214313" defTabSz="685800">
              <a:buFont typeface="Wingdings" pitchFamily="2" charset="2"/>
              <a:buChar char="§"/>
            </a:pPr>
            <a:r>
              <a:rPr lang="fr-FR" sz="1350" b="1" dirty="0">
                <a:solidFill>
                  <a:prstClr val="black"/>
                </a:solidFill>
                <a:latin typeface="Calibri"/>
              </a:rPr>
              <a:t>Phase de recherche</a:t>
            </a:r>
          </a:p>
          <a:p>
            <a:pPr marL="214313" indent="-214313" defTabSz="685800">
              <a:buFont typeface="Wingdings" pitchFamily="2" charset="2"/>
              <a:buChar char="§"/>
            </a:pPr>
            <a:endParaRPr lang="fr-FR" sz="1350" b="1"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Réalisation d’une enquête auprès de 147 élèves en 2GT</a:t>
            </a:r>
          </a:p>
          <a:p>
            <a:pPr marL="557213" lvl="1" indent="-214313" defTabSz="685800">
              <a:buFont typeface="Wingdings" panose="05000000000000000000" pitchFamily="2" charset="2"/>
              <a:buChar char="q"/>
            </a:pPr>
            <a:endParaRPr lang="fr-FR" sz="135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Réalisation d’entretien auprès de 61 acteurs de l’orientation</a:t>
            </a:r>
          </a:p>
          <a:p>
            <a:pPr marL="557213" lvl="1" indent="-214313" defTabSz="685800">
              <a:buFont typeface="Wingdings" panose="05000000000000000000" pitchFamily="2" charset="2"/>
              <a:buChar char="q"/>
            </a:pPr>
            <a:endParaRPr lang="fr-FR" sz="135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Identification de compétences et de catégories de compétences</a:t>
            </a:r>
          </a:p>
          <a:p>
            <a:pPr indent="-385763" defTabSz="685800">
              <a:buFont typeface="Wingdings" pitchFamily="2" charset="2"/>
              <a:buChar char="§"/>
            </a:pPr>
            <a:endParaRPr lang="fr-FR" sz="1350" dirty="0">
              <a:solidFill>
                <a:prstClr val="black"/>
              </a:solidFill>
              <a:latin typeface="Calibri"/>
            </a:endParaRPr>
          </a:p>
          <a:p>
            <a:pPr marL="214313" indent="-214313" defTabSz="685800">
              <a:buFont typeface="Wingdings" pitchFamily="2" charset="2"/>
              <a:buChar char="§"/>
            </a:pPr>
            <a:r>
              <a:rPr lang="fr-FR" sz="1350" b="1" dirty="0">
                <a:solidFill>
                  <a:prstClr val="black"/>
                </a:solidFill>
                <a:latin typeface="Calibri"/>
              </a:rPr>
              <a:t>Phase de co-construction et de co-rédaction</a:t>
            </a:r>
          </a:p>
          <a:p>
            <a:pPr marL="214313" indent="-214313" defTabSz="685800">
              <a:buFont typeface="Wingdings" pitchFamily="2" charset="2"/>
              <a:buChar char="§"/>
            </a:pPr>
            <a:endParaRPr lang="fr-FR" sz="1350" b="1"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Mise en application des principes du world café</a:t>
            </a:r>
          </a:p>
          <a:p>
            <a:pPr marL="557213" lvl="1" indent="-214313" defTabSz="685800">
              <a:buFont typeface="Wingdings" panose="05000000000000000000" pitchFamily="2" charset="2"/>
              <a:buChar char="q"/>
            </a:pPr>
            <a:endParaRPr lang="fr-FR" sz="135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Activités mises en place auprès des élèves et des acteurs de l’orientation</a:t>
            </a:r>
          </a:p>
          <a:p>
            <a:pPr marL="557213" lvl="1" indent="-214313" defTabSz="685800">
              <a:buFont typeface="Wingdings" panose="05000000000000000000" pitchFamily="2" charset="2"/>
              <a:buChar char="q"/>
            </a:pPr>
            <a:endParaRPr lang="fr-FR" sz="135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Démarche étendue sur une très grande partie du territoire national</a:t>
            </a:r>
          </a:p>
        </p:txBody>
      </p:sp>
      <p:cxnSp>
        <p:nvCxnSpPr>
          <p:cNvPr id="9"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sp>
        <p:nvSpPr>
          <p:cNvPr id="12" name="TextBox 8"/>
          <p:cNvSpPr txBox="1"/>
          <p:nvPr/>
        </p:nvSpPr>
        <p:spPr>
          <a:xfrm>
            <a:off x="292500" y="992197"/>
            <a:ext cx="7843896" cy="461665"/>
          </a:xfrm>
          <a:prstGeom prst="rect">
            <a:avLst/>
          </a:prstGeom>
          <a:noFill/>
        </p:spPr>
        <p:txBody>
          <a:bodyPr wrap="square" rtlCol="0">
            <a:spAutoFit/>
          </a:bodyPr>
          <a:lstStyle/>
          <a:p>
            <a:pPr defTabSz="685800"/>
            <a:r>
              <a:rPr lang="fr-FR" sz="2400" dirty="0">
                <a:solidFill>
                  <a:prstClr val="black"/>
                </a:solidFill>
                <a:latin typeface="Calibri"/>
              </a:rPr>
              <a:t>Référentiel Avenir(s) : Compétences à s’orienter</a:t>
            </a:r>
          </a:p>
        </p:txBody>
      </p:sp>
      <p:pic>
        <p:nvPicPr>
          <p:cNvPr id="13" name="image1.png"/>
          <p:cNvPicPr>
            <a:picLocks noChangeAspect="1"/>
          </p:cNvPicPr>
          <p:nvPr/>
        </p:nvPicPr>
        <p:blipFill>
          <a:blip r:embed="rId2"/>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23489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92500" y="1913887"/>
            <a:ext cx="8559000" cy="3947234"/>
          </a:xfrm>
          <a:prstGeom prst="rect">
            <a:avLst/>
          </a:prstGeom>
          <a:noFill/>
        </p:spPr>
        <p:txBody>
          <a:bodyPr wrap="square" rtlCol="0">
            <a:spAutoFit/>
          </a:bodyPr>
          <a:lstStyle/>
          <a:p>
            <a:pPr algn="ctr" defTabSz="685800"/>
            <a:r>
              <a:rPr lang="fr-FR" b="1" dirty="0">
                <a:solidFill>
                  <a:prstClr val="black"/>
                </a:solidFill>
                <a:latin typeface="Calibri"/>
              </a:rPr>
              <a:t>Phase de co-construction et de co-rédaction</a:t>
            </a:r>
            <a:endParaRPr lang="fr-FR" dirty="0">
              <a:solidFill>
                <a:prstClr val="black"/>
              </a:solidFill>
              <a:latin typeface="Calibri"/>
            </a:endParaRPr>
          </a:p>
          <a:p>
            <a:pPr indent="-385763" defTabSz="685800">
              <a:buFont typeface="Wingdings" pitchFamily="2" charset="2"/>
              <a:buChar char="§"/>
            </a:pPr>
            <a:endParaRPr lang="fr-FR" sz="1500" dirty="0">
              <a:solidFill>
                <a:prstClr val="black"/>
              </a:solidFill>
              <a:latin typeface="Calibri"/>
            </a:endParaRPr>
          </a:p>
          <a:p>
            <a:pPr indent="-385763" defTabSz="685800">
              <a:buFont typeface="Wingdings" pitchFamily="2" charset="2"/>
              <a:buChar char="§"/>
            </a:pPr>
            <a:endParaRPr lang="fr-FR" sz="1500" dirty="0">
              <a:solidFill>
                <a:prstClr val="black"/>
              </a:solidFill>
              <a:latin typeface="Calibri"/>
            </a:endParaRPr>
          </a:p>
          <a:p>
            <a:pPr marL="214313" indent="-214313" defTabSz="685800">
              <a:buFont typeface="Wingdings" pitchFamily="2" charset="2"/>
              <a:buChar char="§"/>
            </a:pPr>
            <a:r>
              <a:rPr lang="fr-FR" sz="1350" b="1" dirty="0">
                <a:solidFill>
                  <a:prstClr val="black"/>
                </a:solidFill>
                <a:latin typeface="Calibri"/>
              </a:rPr>
              <a:t>Plusieurs grandes étapes</a:t>
            </a:r>
          </a:p>
          <a:p>
            <a:pPr marL="214313" indent="-214313" defTabSz="685800">
              <a:buFont typeface="Wingdings" pitchFamily="2" charset="2"/>
              <a:buChar char="§"/>
            </a:pPr>
            <a:endParaRPr lang="fr-FR" sz="1350" b="1" dirty="0">
              <a:solidFill>
                <a:prstClr val="black"/>
              </a:solidFill>
              <a:latin typeface="Calibri"/>
            </a:endParaRPr>
          </a:p>
          <a:p>
            <a:pPr marL="600075" lvl="1" indent="-257175" defTabSz="685800">
              <a:buFont typeface="+mj-lt"/>
              <a:buAutoNum type="arabicPeriod"/>
            </a:pPr>
            <a:r>
              <a:rPr lang="fr-FR" sz="1350" dirty="0">
                <a:solidFill>
                  <a:prstClr val="black"/>
                </a:solidFill>
                <a:latin typeface="Calibri"/>
              </a:rPr>
              <a:t>Identification des grandes catégories de compétences</a:t>
            </a:r>
          </a:p>
          <a:p>
            <a:pPr marL="600075" lvl="1" indent="-257175" defTabSz="685800">
              <a:buFont typeface="+mj-lt"/>
              <a:buAutoNum type="arabicPeriod"/>
            </a:pPr>
            <a:endParaRPr lang="fr-FR" sz="1350" dirty="0">
              <a:solidFill>
                <a:prstClr val="black"/>
              </a:solidFill>
              <a:latin typeface="Calibri"/>
            </a:endParaRPr>
          </a:p>
          <a:p>
            <a:pPr marL="600075" lvl="1" indent="-257175" defTabSz="685800">
              <a:buFont typeface="+mj-lt"/>
              <a:buAutoNum type="arabicPeriod"/>
            </a:pPr>
            <a:r>
              <a:rPr lang="fr-FR" sz="1350" dirty="0">
                <a:solidFill>
                  <a:prstClr val="black"/>
                </a:solidFill>
                <a:latin typeface="Calibri"/>
              </a:rPr>
              <a:t>Opérationnalisation des intitulés et prise en compte des spécificités</a:t>
            </a:r>
          </a:p>
          <a:p>
            <a:pPr marL="600075" lvl="1" indent="-257175" defTabSz="685800">
              <a:buFont typeface="+mj-lt"/>
              <a:buAutoNum type="arabicPeriod"/>
            </a:pPr>
            <a:endParaRPr lang="fr-FR" sz="1350" dirty="0">
              <a:solidFill>
                <a:prstClr val="black"/>
              </a:solidFill>
              <a:latin typeface="Calibri"/>
            </a:endParaRPr>
          </a:p>
          <a:p>
            <a:pPr marL="600075" lvl="1" indent="-257175" defTabSz="685800">
              <a:buFont typeface="+mj-lt"/>
              <a:buAutoNum type="arabicPeriod"/>
            </a:pPr>
            <a:r>
              <a:rPr lang="fr-FR" sz="1350" dirty="0">
                <a:solidFill>
                  <a:prstClr val="black"/>
                </a:solidFill>
                <a:latin typeface="Calibri"/>
              </a:rPr>
              <a:t>Opérationnalisation et compréhension des définitions</a:t>
            </a:r>
          </a:p>
          <a:p>
            <a:pPr marL="600075" lvl="1" indent="-257175" defTabSz="685800">
              <a:buFont typeface="+mj-lt"/>
              <a:buAutoNum type="arabicPeriod"/>
            </a:pPr>
            <a:endParaRPr lang="fr-FR" sz="1350" dirty="0">
              <a:solidFill>
                <a:prstClr val="black"/>
              </a:solidFill>
              <a:latin typeface="Calibri"/>
            </a:endParaRPr>
          </a:p>
          <a:p>
            <a:pPr marL="600075" lvl="1" indent="-257175" defTabSz="685800">
              <a:buFont typeface="+mj-lt"/>
              <a:buAutoNum type="arabicPeriod"/>
            </a:pPr>
            <a:r>
              <a:rPr lang="fr-FR" sz="1350" dirty="0">
                <a:solidFill>
                  <a:prstClr val="black"/>
                </a:solidFill>
                <a:latin typeface="Calibri"/>
              </a:rPr>
              <a:t>Élaboration des progressivités</a:t>
            </a:r>
          </a:p>
          <a:p>
            <a:pPr marL="600075" lvl="1" indent="-257175" defTabSz="685800">
              <a:buFont typeface="+mj-lt"/>
              <a:buAutoNum type="arabicPeriod"/>
            </a:pPr>
            <a:endParaRPr lang="fr-FR" sz="1350" dirty="0">
              <a:solidFill>
                <a:prstClr val="black"/>
              </a:solidFill>
              <a:latin typeface="Calibri"/>
            </a:endParaRPr>
          </a:p>
          <a:p>
            <a:pPr marL="600075" lvl="1" indent="-257175" defTabSz="685800">
              <a:buFont typeface="+mj-lt"/>
              <a:buAutoNum type="arabicPeriod"/>
            </a:pPr>
            <a:r>
              <a:rPr lang="fr-FR" sz="1350" dirty="0">
                <a:solidFill>
                  <a:prstClr val="black"/>
                </a:solidFill>
                <a:latin typeface="Calibri"/>
              </a:rPr>
              <a:t>Construction des blocs et compréhension du référentiel</a:t>
            </a:r>
          </a:p>
          <a:p>
            <a:pPr marL="600075" lvl="1" indent="-257175" defTabSz="685800">
              <a:buFont typeface="+mj-lt"/>
              <a:buAutoNum type="arabicPeriod"/>
            </a:pPr>
            <a:endParaRPr lang="fr-FR" sz="1350" dirty="0">
              <a:solidFill>
                <a:prstClr val="black"/>
              </a:solidFill>
              <a:latin typeface="Calibri"/>
            </a:endParaRPr>
          </a:p>
          <a:p>
            <a:pPr marL="600075" lvl="1" indent="-257175" defTabSz="685800">
              <a:buFont typeface="+mj-lt"/>
              <a:buAutoNum type="arabicPeriod"/>
            </a:pPr>
            <a:r>
              <a:rPr lang="fr-FR" sz="1350" dirty="0">
                <a:solidFill>
                  <a:prstClr val="black"/>
                </a:solidFill>
                <a:latin typeface="Calibri"/>
              </a:rPr>
              <a:t>Consultations et points de vigilance</a:t>
            </a:r>
          </a:p>
          <a:p>
            <a:pPr marL="600075" lvl="1" indent="-257175" defTabSz="685800">
              <a:buFont typeface="+mj-lt"/>
              <a:buAutoNum type="arabicPeriod"/>
            </a:pPr>
            <a:endParaRPr lang="fr-FR" sz="1350" dirty="0">
              <a:solidFill>
                <a:prstClr val="black"/>
              </a:solidFill>
              <a:latin typeface="Calibri"/>
            </a:endParaRPr>
          </a:p>
          <a:p>
            <a:pPr marL="600075" lvl="1" indent="-257175" defTabSz="685800">
              <a:buFont typeface="+mj-lt"/>
              <a:buAutoNum type="arabicPeriod"/>
            </a:pPr>
            <a:r>
              <a:rPr lang="fr-FR" sz="1350" dirty="0">
                <a:solidFill>
                  <a:prstClr val="black"/>
                </a:solidFill>
                <a:latin typeface="Calibri"/>
              </a:rPr>
              <a:t>Rédaction des fiches compétences</a:t>
            </a:r>
          </a:p>
        </p:txBody>
      </p:sp>
      <p:cxnSp>
        <p:nvCxnSpPr>
          <p:cNvPr id="9"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pic>
        <p:nvPicPr>
          <p:cNvPr id="13" name="Image 12"/>
          <p:cNvPicPr>
            <a:picLocks noChangeAspect="1"/>
          </p:cNvPicPr>
          <p:nvPr/>
        </p:nvPicPr>
        <p:blipFill>
          <a:blip r:embed="rId2"/>
          <a:stretch>
            <a:fillRect/>
          </a:stretch>
        </p:blipFill>
        <p:spPr>
          <a:xfrm>
            <a:off x="6213394" y="3429000"/>
            <a:ext cx="2816972" cy="2490856"/>
          </a:xfrm>
          <a:prstGeom prst="rect">
            <a:avLst/>
          </a:prstGeom>
        </p:spPr>
      </p:pic>
      <p:sp>
        <p:nvSpPr>
          <p:cNvPr id="14" name="TextBox 8"/>
          <p:cNvSpPr txBox="1"/>
          <p:nvPr/>
        </p:nvSpPr>
        <p:spPr>
          <a:xfrm>
            <a:off x="292500" y="992197"/>
            <a:ext cx="7843896" cy="461665"/>
          </a:xfrm>
          <a:prstGeom prst="rect">
            <a:avLst/>
          </a:prstGeom>
          <a:noFill/>
        </p:spPr>
        <p:txBody>
          <a:bodyPr wrap="square" rtlCol="0">
            <a:spAutoFit/>
          </a:bodyPr>
          <a:lstStyle/>
          <a:p>
            <a:pPr defTabSz="685800"/>
            <a:r>
              <a:rPr lang="fr-FR" sz="2400" dirty="0">
                <a:solidFill>
                  <a:prstClr val="black"/>
                </a:solidFill>
                <a:latin typeface="Calibri"/>
              </a:rPr>
              <a:t>Référentiel Avenir(s) : Compétences à s’orienter</a:t>
            </a:r>
          </a:p>
        </p:txBody>
      </p:sp>
      <p:pic>
        <p:nvPicPr>
          <p:cNvPr id="15" name="image1.png"/>
          <p:cNvPicPr>
            <a:picLocks noChangeAspect="1"/>
          </p:cNvPicPr>
          <p:nvPr/>
        </p:nvPicPr>
        <p:blipFill>
          <a:blip r:embed="rId3"/>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36486114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359533" y="1913887"/>
            <a:ext cx="8491967" cy="3485570"/>
          </a:xfrm>
          <a:prstGeom prst="rect">
            <a:avLst/>
          </a:prstGeom>
          <a:noFill/>
        </p:spPr>
        <p:txBody>
          <a:bodyPr wrap="square" rtlCol="0">
            <a:spAutoFit/>
          </a:bodyPr>
          <a:lstStyle/>
          <a:p>
            <a:pPr algn="ctr" defTabSz="685800"/>
            <a:r>
              <a:rPr lang="fr-FR" b="1" dirty="0">
                <a:solidFill>
                  <a:prstClr val="black"/>
                </a:solidFill>
                <a:latin typeface="Calibri"/>
              </a:rPr>
              <a:t>Bilan général</a:t>
            </a:r>
            <a:endParaRPr lang="fr-FR" dirty="0">
              <a:solidFill>
                <a:prstClr val="black"/>
              </a:solidFill>
              <a:latin typeface="Calibri"/>
            </a:endParaRPr>
          </a:p>
          <a:p>
            <a:pPr indent="-385763" defTabSz="685800">
              <a:buFont typeface="Wingdings" pitchFamily="2" charset="2"/>
              <a:buChar char="§"/>
            </a:pPr>
            <a:endParaRPr lang="fr-FR" sz="1350" dirty="0">
              <a:solidFill>
                <a:prstClr val="black"/>
              </a:solidFill>
              <a:latin typeface="Calibri"/>
            </a:endParaRPr>
          </a:p>
          <a:p>
            <a:pPr indent="-385763" defTabSz="685800">
              <a:buFont typeface="Wingdings" pitchFamily="2" charset="2"/>
              <a:buChar char="§"/>
            </a:pPr>
            <a:endParaRPr lang="fr-FR" sz="1350" dirty="0">
              <a:solidFill>
                <a:prstClr val="black"/>
              </a:solidFill>
              <a:latin typeface="Calibri"/>
            </a:endParaRPr>
          </a:p>
          <a:p>
            <a:pPr marL="214313" indent="-214313" defTabSz="685800">
              <a:buFont typeface="Wingdings" pitchFamily="2" charset="2"/>
              <a:buChar char="§"/>
            </a:pPr>
            <a:r>
              <a:rPr lang="fr-FR" sz="1350" b="1" dirty="0">
                <a:solidFill>
                  <a:prstClr val="black"/>
                </a:solidFill>
                <a:latin typeface="Calibri"/>
              </a:rPr>
              <a:t>En quelques chiffres</a:t>
            </a:r>
          </a:p>
          <a:p>
            <a:pPr marL="214313" indent="-214313" defTabSz="685800">
              <a:buFont typeface="Wingdings" pitchFamily="2" charset="2"/>
              <a:buChar char="§"/>
            </a:pPr>
            <a:endParaRPr lang="fr-FR" sz="1350" b="1" dirty="0">
              <a:solidFill>
                <a:prstClr val="black"/>
              </a:solidFill>
              <a:latin typeface="Calibri"/>
            </a:endParaRPr>
          </a:p>
          <a:p>
            <a:pPr marL="600075" lvl="1" indent="-257175" defTabSz="685800">
              <a:buFont typeface="Wingdings" panose="05000000000000000000" pitchFamily="2" charset="2"/>
              <a:buChar char="q"/>
            </a:pPr>
            <a:r>
              <a:rPr lang="fr-FR" sz="1350" dirty="0">
                <a:solidFill>
                  <a:prstClr val="black"/>
                </a:solidFill>
                <a:latin typeface="Calibri"/>
              </a:rPr>
              <a:t>Plus de 200 interventions, réunions et rendez-vous depuis décembre 2020</a:t>
            </a:r>
          </a:p>
          <a:p>
            <a:pPr marL="600075" lvl="1" indent="-257175" defTabSz="685800">
              <a:buFont typeface="Wingdings" panose="05000000000000000000" pitchFamily="2" charset="2"/>
              <a:buChar char="q"/>
            </a:pPr>
            <a:endParaRPr lang="fr-FR" sz="1350" dirty="0">
              <a:solidFill>
                <a:prstClr val="black"/>
              </a:solidFill>
              <a:latin typeface="Calibri"/>
            </a:endParaRPr>
          </a:p>
          <a:p>
            <a:pPr marL="600075" lvl="1" indent="-257175" defTabSz="685800">
              <a:buFont typeface="Wingdings" panose="05000000000000000000" pitchFamily="2" charset="2"/>
              <a:buChar char="q"/>
            </a:pPr>
            <a:r>
              <a:rPr lang="fr-FR" sz="1350" dirty="0">
                <a:solidFill>
                  <a:prstClr val="black"/>
                </a:solidFill>
                <a:latin typeface="Calibri"/>
              </a:rPr>
              <a:t>69 interventions entre janvier et mai 2022 auprès des élèves et des équipes</a:t>
            </a:r>
          </a:p>
          <a:p>
            <a:pPr marL="600075" lvl="1" indent="-257175" defTabSz="685800">
              <a:buFont typeface="Wingdings" panose="05000000000000000000" pitchFamily="2" charset="2"/>
              <a:buChar char="q"/>
            </a:pPr>
            <a:endParaRPr lang="fr-FR" sz="1350" dirty="0">
              <a:solidFill>
                <a:prstClr val="black"/>
              </a:solidFill>
              <a:latin typeface="Calibri"/>
            </a:endParaRPr>
          </a:p>
          <a:p>
            <a:pPr marL="600075" lvl="1" indent="-257175" defTabSz="685800">
              <a:buFont typeface="Wingdings" panose="05000000000000000000" pitchFamily="2" charset="2"/>
              <a:buChar char="q"/>
            </a:pPr>
            <a:r>
              <a:rPr lang="fr-FR" sz="1350" dirty="0">
                <a:solidFill>
                  <a:prstClr val="black"/>
                </a:solidFill>
                <a:latin typeface="Calibri"/>
              </a:rPr>
              <a:t>14 régions académiques mobilisées</a:t>
            </a:r>
          </a:p>
          <a:p>
            <a:pPr marL="600075" lvl="1" indent="-257175" defTabSz="685800">
              <a:buFont typeface="Wingdings" panose="05000000000000000000" pitchFamily="2" charset="2"/>
              <a:buChar char="q"/>
            </a:pPr>
            <a:endParaRPr lang="fr-FR" sz="1350" dirty="0">
              <a:solidFill>
                <a:prstClr val="black"/>
              </a:solidFill>
              <a:latin typeface="Calibri"/>
            </a:endParaRPr>
          </a:p>
          <a:p>
            <a:pPr marL="600075" lvl="1" indent="-257175" defTabSz="685800">
              <a:buFont typeface="Wingdings" panose="05000000000000000000" pitchFamily="2" charset="2"/>
              <a:buChar char="q"/>
            </a:pPr>
            <a:r>
              <a:rPr lang="fr-FR" sz="1350" dirty="0">
                <a:solidFill>
                  <a:prstClr val="black"/>
                </a:solidFill>
                <a:latin typeface="Calibri"/>
              </a:rPr>
              <a:t>57 lycées, 4 CIO, 4 rectorats et un campus des métiers</a:t>
            </a:r>
          </a:p>
          <a:p>
            <a:pPr marL="600075" lvl="1" indent="-257175" defTabSz="685800">
              <a:buFont typeface="Wingdings" panose="05000000000000000000" pitchFamily="2" charset="2"/>
              <a:buChar char="q"/>
            </a:pPr>
            <a:endParaRPr lang="fr-FR" sz="1350" dirty="0">
              <a:solidFill>
                <a:prstClr val="black"/>
              </a:solidFill>
              <a:latin typeface="Calibri"/>
            </a:endParaRPr>
          </a:p>
          <a:p>
            <a:pPr marL="600075" lvl="1" indent="-257175" defTabSz="685800">
              <a:buFont typeface="Wingdings" panose="05000000000000000000" pitchFamily="2" charset="2"/>
              <a:buChar char="q"/>
            </a:pPr>
            <a:r>
              <a:rPr lang="fr-FR" sz="1350" dirty="0">
                <a:solidFill>
                  <a:prstClr val="black"/>
                </a:solidFill>
                <a:latin typeface="Calibri"/>
              </a:rPr>
              <a:t>2180 élèves de tout profil et 352 acteurs de l’orientation</a:t>
            </a:r>
          </a:p>
          <a:p>
            <a:pPr marL="600075" lvl="1" indent="-257175" defTabSz="685800">
              <a:buFont typeface="Wingdings" panose="05000000000000000000" pitchFamily="2" charset="2"/>
              <a:buChar char="q"/>
            </a:pPr>
            <a:endParaRPr lang="fr-FR" sz="1350" dirty="0">
              <a:solidFill>
                <a:prstClr val="black"/>
              </a:solidFill>
              <a:latin typeface="Calibri"/>
            </a:endParaRPr>
          </a:p>
          <a:p>
            <a:pPr marL="600075" lvl="1" indent="-257175" defTabSz="685800">
              <a:buFont typeface="Wingdings" panose="05000000000000000000" pitchFamily="2" charset="2"/>
              <a:buChar char="q"/>
            </a:pPr>
            <a:r>
              <a:rPr lang="fr-FR" sz="1350" dirty="0">
                <a:solidFill>
                  <a:prstClr val="black"/>
                </a:solidFill>
                <a:latin typeface="Calibri"/>
              </a:rPr>
              <a:t>15 compétences à s’orienter réparties en 3 blocs</a:t>
            </a:r>
          </a:p>
        </p:txBody>
      </p:sp>
      <p:cxnSp>
        <p:nvCxnSpPr>
          <p:cNvPr id="11"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pic>
        <p:nvPicPr>
          <p:cNvPr id="14" name="Image 13"/>
          <p:cNvPicPr>
            <a:picLocks noChangeAspect="1"/>
          </p:cNvPicPr>
          <p:nvPr/>
        </p:nvPicPr>
        <p:blipFill>
          <a:blip r:embed="rId2"/>
          <a:stretch>
            <a:fillRect/>
          </a:stretch>
        </p:blipFill>
        <p:spPr>
          <a:xfrm>
            <a:off x="6701814" y="2456892"/>
            <a:ext cx="2244672" cy="3178185"/>
          </a:xfrm>
          <a:prstGeom prst="rect">
            <a:avLst/>
          </a:prstGeom>
        </p:spPr>
      </p:pic>
      <p:sp>
        <p:nvSpPr>
          <p:cNvPr id="15" name="Rectangle 14"/>
          <p:cNvSpPr/>
          <p:nvPr/>
        </p:nvSpPr>
        <p:spPr>
          <a:xfrm>
            <a:off x="1357650" y="5688545"/>
            <a:ext cx="6428702" cy="253916"/>
          </a:xfrm>
          <a:prstGeom prst="rect">
            <a:avLst/>
          </a:prstGeom>
        </p:spPr>
        <p:txBody>
          <a:bodyPr wrap="square">
            <a:spAutoFit/>
          </a:bodyPr>
          <a:lstStyle/>
          <a:p>
            <a:pPr algn="ctr" defTabSz="685800"/>
            <a:r>
              <a:rPr lang="fr-FR" sz="1050" dirty="0">
                <a:solidFill>
                  <a:prstClr val="black"/>
                </a:solidFill>
                <a:latin typeface="Calibri"/>
              </a:rPr>
              <a:t>Accès au livret : </a:t>
            </a:r>
            <a:r>
              <a:rPr lang="fr-FR" sz="1050" dirty="0">
                <a:solidFill>
                  <a:prstClr val="black"/>
                </a:solidFill>
                <a:latin typeface="Calibri"/>
                <a:hlinkClick r:id="rId3"/>
              </a:rPr>
              <a:t>https://www.onisep.fr/Equipes-educatives/Referentiel-des-competences-a-s-orienter-au-lycee</a:t>
            </a:r>
            <a:endParaRPr lang="fr-FR" sz="1050" dirty="0">
              <a:solidFill>
                <a:prstClr val="black"/>
              </a:solidFill>
              <a:latin typeface="Calibri"/>
            </a:endParaRPr>
          </a:p>
        </p:txBody>
      </p:sp>
      <p:sp>
        <p:nvSpPr>
          <p:cNvPr id="16" name="TextBox 8"/>
          <p:cNvSpPr txBox="1"/>
          <p:nvPr/>
        </p:nvSpPr>
        <p:spPr>
          <a:xfrm>
            <a:off x="292500" y="992197"/>
            <a:ext cx="7843896" cy="461665"/>
          </a:xfrm>
          <a:prstGeom prst="rect">
            <a:avLst/>
          </a:prstGeom>
          <a:noFill/>
        </p:spPr>
        <p:txBody>
          <a:bodyPr wrap="square" rtlCol="0">
            <a:spAutoFit/>
          </a:bodyPr>
          <a:lstStyle/>
          <a:p>
            <a:pPr defTabSz="685800"/>
            <a:r>
              <a:rPr lang="fr-FR" sz="2400" dirty="0">
                <a:solidFill>
                  <a:prstClr val="black"/>
                </a:solidFill>
                <a:latin typeface="Calibri"/>
              </a:rPr>
              <a:t>Référentiel Avenir(s) : Compétences à s’orienter</a:t>
            </a:r>
          </a:p>
        </p:txBody>
      </p:sp>
      <p:pic>
        <p:nvPicPr>
          <p:cNvPr id="17" name="image1.png"/>
          <p:cNvPicPr>
            <a:picLocks noChangeAspect="1"/>
          </p:cNvPicPr>
          <p:nvPr/>
        </p:nvPicPr>
        <p:blipFill>
          <a:blip r:embed="rId4"/>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24139190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pic>
        <p:nvPicPr>
          <p:cNvPr id="10" name="Image 9"/>
          <p:cNvPicPr>
            <a:picLocks noChangeAspect="1"/>
          </p:cNvPicPr>
          <p:nvPr/>
        </p:nvPicPr>
        <p:blipFill>
          <a:blip r:embed="rId2"/>
          <a:stretch>
            <a:fillRect/>
          </a:stretch>
        </p:blipFill>
        <p:spPr>
          <a:xfrm>
            <a:off x="2111798" y="1625234"/>
            <a:ext cx="4920404" cy="4414053"/>
          </a:xfrm>
          <a:prstGeom prst="rect">
            <a:avLst/>
          </a:prstGeom>
        </p:spPr>
      </p:pic>
      <p:sp>
        <p:nvSpPr>
          <p:cNvPr id="11" name="TextBox 8"/>
          <p:cNvSpPr txBox="1"/>
          <p:nvPr/>
        </p:nvSpPr>
        <p:spPr>
          <a:xfrm>
            <a:off x="292500" y="992197"/>
            <a:ext cx="7843896" cy="461665"/>
          </a:xfrm>
          <a:prstGeom prst="rect">
            <a:avLst/>
          </a:prstGeom>
          <a:noFill/>
        </p:spPr>
        <p:txBody>
          <a:bodyPr wrap="square" rtlCol="0">
            <a:spAutoFit/>
          </a:bodyPr>
          <a:lstStyle/>
          <a:p>
            <a:pPr defTabSz="685800"/>
            <a:r>
              <a:rPr lang="fr-FR" sz="2400" dirty="0">
                <a:solidFill>
                  <a:prstClr val="black"/>
                </a:solidFill>
                <a:latin typeface="Calibri"/>
              </a:rPr>
              <a:t>Référentiel Avenir(s) : Compétences à s’orienter</a:t>
            </a:r>
          </a:p>
        </p:txBody>
      </p:sp>
      <p:pic>
        <p:nvPicPr>
          <p:cNvPr id="13" name="image1.png"/>
          <p:cNvPicPr>
            <a:picLocks noChangeAspect="1"/>
          </p:cNvPicPr>
          <p:nvPr/>
        </p:nvPicPr>
        <p:blipFill>
          <a:blip r:embed="rId3"/>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9624967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8"/>
          <p:cNvSpPr txBox="1"/>
          <p:nvPr/>
        </p:nvSpPr>
        <p:spPr>
          <a:xfrm>
            <a:off x="292501" y="1913887"/>
            <a:ext cx="8558999" cy="3485570"/>
          </a:xfrm>
          <a:prstGeom prst="rect">
            <a:avLst/>
          </a:prstGeom>
          <a:noFill/>
        </p:spPr>
        <p:txBody>
          <a:bodyPr wrap="square" rtlCol="0">
            <a:spAutoFit/>
          </a:bodyPr>
          <a:lstStyle/>
          <a:p>
            <a:pPr algn="ctr" defTabSz="685800"/>
            <a:r>
              <a:rPr lang="fr-FR" b="1" dirty="0">
                <a:solidFill>
                  <a:prstClr val="black"/>
                </a:solidFill>
                <a:latin typeface="Calibri"/>
              </a:rPr>
              <a:t>Référentiel Avenir(s) : Compétences à s’orienter au collège</a:t>
            </a:r>
            <a:endParaRPr lang="fr-FR" sz="1500" dirty="0">
              <a:solidFill>
                <a:prstClr val="black"/>
              </a:solidFill>
              <a:latin typeface="Calibri"/>
            </a:endParaRPr>
          </a:p>
          <a:p>
            <a:pPr indent="-385763" defTabSz="685800">
              <a:buFont typeface="Wingdings" pitchFamily="2" charset="2"/>
              <a:buChar char="§"/>
            </a:pPr>
            <a:endParaRPr lang="fr-FR" sz="1350" dirty="0">
              <a:solidFill>
                <a:prstClr val="black"/>
              </a:solidFill>
              <a:latin typeface="Calibri"/>
            </a:endParaRPr>
          </a:p>
          <a:p>
            <a:pPr indent="-385763" defTabSz="685800">
              <a:buFont typeface="Wingdings" pitchFamily="2" charset="2"/>
              <a:buChar char="§"/>
            </a:pPr>
            <a:endParaRPr lang="fr-FR" sz="1350" dirty="0">
              <a:solidFill>
                <a:prstClr val="black"/>
              </a:solidFill>
              <a:latin typeface="Calibri"/>
            </a:endParaRPr>
          </a:p>
          <a:p>
            <a:pPr marL="214313" indent="-214313" defTabSz="685800">
              <a:buFont typeface="Wingdings" pitchFamily="2" charset="2"/>
              <a:buChar char="§"/>
            </a:pPr>
            <a:r>
              <a:rPr lang="fr-FR" sz="1350" b="1" dirty="0">
                <a:solidFill>
                  <a:prstClr val="black"/>
                </a:solidFill>
                <a:latin typeface="Calibri"/>
              </a:rPr>
              <a:t>Phase de recherche | Entre novembre 2022 et mai 2023</a:t>
            </a:r>
          </a:p>
          <a:p>
            <a:pPr marL="342900" lvl="2" defTabSz="685800"/>
            <a:endParaRPr lang="fr-FR" sz="135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Enquête auprès des 1 320 élèves de la 6</a:t>
            </a:r>
            <a:r>
              <a:rPr lang="fr-FR" sz="1350" baseline="30000" dirty="0">
                <a:solidFill>
                  <a:prstClr val="black"/>
                </a:solidFill>
                <a:latin typeface="Calibri"/>
              </a:rPr>
              <a:t>ème</a:t>
            </a:r>
            <a:r>
              <a:rPr lang="fr-FR" sz="1350" dirty="0">
                <a:solidFill>
                  <a:prstClr val="black"/>
                </a:solidFill>
                <a:latin typeface="Calibri"/>
              </a:rPr>
              <a:t> à la 3</a:t>
            </a:r>
            <a:r>
              <a:rPr lang="fr-FR" sz="1350" baseline="30000" dirty="0">
                <a:solidFill>
                  <a:prstClr val="black"/>
                </a:solidFill>
                <a:latin typeface="Calibri"/>
              </a:rPr>
              <a:t>ème</a:t>
            </a:r>
            <a:endParaRPr lang="fr-FR" sz="1350" dirty="0">
              <a:solidFill>
                <a:prstClr val="black"/>
              </a:solidFill>
              <a:latin typeface="Calibri"/>
            </a:endParaRPr>
          </a:p>
          <a:p>
            <a:pPr marL="557213" lvl="1" indent="-214313" defTabSz="685800">
              <a:buFont typeface="Wingdings" panose="05000000000000000000" pitchFamily="2" charset="2"/>
              <a:buChar char="q"/>
            </a:pPr>
            <a:endParaRPr lang="fr-FR" sz="135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Entretiens auprès de 63 acteurs et actrices de l’orientation qui interviennent au collège</a:t>
            </a:r>
          </a:p>
          <a:p>
            <a:pPr marL="557213" lvl="1" indent="-214313" defTabSz="685800">
              <a:buFont typeface="Wingdings" panose="05000000000000000000" pitchFamily="2" charset="2"/>
              <a:buChar char="q"/>
            </a:pPr>
            <a:endParaRPr lang="fr-FR" sz="1350" dirty="0">
              <a:solidFill>
                <a:prstClr val="black"/>
              </a:solidFill>
              <a:latin typeface="Calibri"/>
            </a:endParaRPr>
          </a:p>
          <a:p>
            <a:pPr marL="214313" indent="-214313" defTabSz="685800">
              <a:buFont typeface="Wingdings" pitchFamily="2" charset="2"/>
              <a:buChar char="§"/>
            </a:pPr>
            <a:r>
              <a:rPr lang="fr-FR" sz="1350" b="1" dirty="0">
                <a:solidFill>
                  <a:prstClr val="black"/>
                </a:solidFill>
                <a:latin typeface="Calibri"/>
              </a:rPr>
              <a:t>Phase de co-construction et de co-rédaction | Entre septembre 2023 et janvier 2024</a:t>
            </a:r>
          </a:p>
          <a:p>
            <a:pPr marL="342900" lvl="2" defTabSz="685800"/>
            <a:endParaRPr lang="fr-FR" sz="135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Plusieurs étapes similaires à celles suivies dans le Référentiel Avenir(s) : Compétences à s’orienter au lycée</a:t>
            </a:r>
          </a:p>
          <a:p>
            <a:pPr marL="557213" lvl="1" indent="-214313" defTabSz="685800">
              <a:buFont typeface="Wingdings" panose="05000000000000000000" pitchFamily="2" charset="2"/>
              <a:buChar char="q"/>
            </a:pPr>
            <a:endParaRPr lang="fr-FR" sz="1350" dirty="0">
              <a:solidFill>
                <a:prstClr val="black"/>
              </a:solidFill>
              <a:latin typeface="Calibri"/>
            </a:endParaRPr>
          </a:p>
          <a:p>
            <a:pPr marL="557213" lvl="1" indent="-214313" defTabSz="685800">
              <a:buFont typeface="Wingdings" panose="05000000000000000000" pitchFamily="2" charset="2"/>
              <a:buChar char="q"/>
            </a:pPr>
            <a:r>
              <a:rPr lang="fr-FR" sz="1350" dirty="0">
                <a:solidFill>
                  <a:prstClr val="black"/>
                </a:solidFill>
                <a:latin typeface="Calibri"/>
              </a:rPr>
              <a:t>Temps d’échanges avec les élèves et les acteurs et actrices de l’orientation</a:t>
            </a:r>
          </a:p>
          <a:p>
            <a:pPr marL="557213" lvl="1" indent="-214313" defTabSz="685800">
              <a:buFont typeface="Wingdings" panose="05000000000000000000" pitchFamily="2" charset="2"/>
              <a:buChar char="q"/>
            </a:pPr>
            <a:endParaRPr lang="fr-FR" sz="1350" dirty="0">
              <a:solidFill>
                <a:prstClr val="black"/>
              </a:solidFill>
              <a:latin typeface="Calibri"/>
            </a:endParaRPr>
          </a:p>
          <a:p>
            <a:pPr marL="214313" indent="-214313" defTabSz="685800">
              <a:buFont typeface="Wingdings" pitchFamily="2" charset="2"/>
              <a:buChar char="§"/>
            </a:pPr>
            <a:r>
              <a:rPr lang="fr-FR" sz="1350" b="1" dirty="0">
                <a:solidFill>
                  <a:prstClr val="black"/>
                </a:solidFill>
                <a:latin typeface="Calibri"/>
              </a:rPr>
              <a:t>Sollicitation de l’ensemble des 18 régions académiques</a:t>
            </a:r>
          </a:p>
        </p:txBody>
      </p:sp>
      <p:cxnSp>
        <p:nvCxnSpPr>
          <p:cNvPr id="6"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sp>
        <p:nvSpPr>
          <p:cNvPr id="14" name="TextBox 8"/>
          <p:cNvSpPr txBox="1"/>
          <p:nvPr/>
        </p:nvSpPr>
        <p:spPr>
          <a:xfrm>
            <a:off x="292500" y="992197"/>
            <a:ext cx="7843896" cy="461665"/>
          </a:xfrm>
          <a:prstGeom prst="rect">
            <a:avLst/>
          </a:prstGeom>
          <a:noFill/>
        </p:spPr>
        <p:txBody>
          <a:bodyPr wrap="square" rtlCol="0">
            <a:spAutoFit/>
          </a:bodyPr>
          <a:lstStyle/>
          <a:p>
            <a:pPr defTabSz="685800"/>
            <a:r>
              <a:rPr lang="fr-FR" sz="2400" dirty="0">
                <a:solidFill>
                  <a:prstClr val="black"/>
                </a:solidFill>
                <a:latin typeface="Calibri"/>
              </a:rPr>
              <a:t>Référentiel Avenir(s) : Compétences à s’orienter</a:t>
            </a:r>
          </a:p>
        </p:txBody>
      </p:sp>
      <p:pic>
        <p:nvPicPr>
          <p:cNvPr id="15" name="image1.png"/>
          <p:cNvPicPr>
            <a:picLocks noChangeAspect="1"/>
          </p:cNvPicPr>
          <p:nvPr/>
        </p:nvPicPr>
        <p:blipFill>
          <a:blip r:embed="rId2"/>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440740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204685" y="1448971"/>
            <a:ext cx="7779657" cy="4557933"/>
          </a:xfrm>
        </p:spPr>
        <p:txBody>
          <a:bodyPr>
            <a:noAutofit/>
          </a:bodyPr>
          <a:lstStyle/>
          <a:p>
            <a:pPr algn="l"/>
            <a:r>
              <a:rPr lang="fr-FR" sz="1800" b="0" dirty="0">
                <a:latin typeface="+mn-lt"/>
              </a:rPr>
              <a:t/>
            </a:r>
            <a:br>
              <a:rPr lang="fr-FR" sz="1800" b="0" dirty="0">
                <a:latin typeface="+mn-lt"/>
              </a:rPr>
            </a:br>
            <a:r>
              <a:rPr lang="fr-FR" sz="1800" b="0" dirty="0">
                <a:latin typeface="+mn-lt"/>
              </a:rPr>
              <a:t/>
            </a:r>
            <a:br>
              <a:rPr lang="fr-FR" sz="1800" b="0" dirty="0">
                <a:latin typeface="+mn-lt"/>
              </a:rPr>
            </a:br>
            <a:r>
              <a:rPr lang="fr-FR" sz="1800" b="0" dirty="0">
                <a:latin typeface="+mn-lt"/>
              </a:rPr>
              <a:t/>
            </a:r>
            <a:br>
              <a:rPr lang="fr-FR" sz="1800" b="0" dirty="0">
                <a:latin typeface="+mn-lt"/>
              </a:rPr>
            </a:br>
            <a:r>
              <a:rPr lang="fr-FR" sz="1800" dirty="0">
                <a:latin typeface="+mn-lt"/>
              </a:rPr>
              <a:t>14h: Ouverture du séminaire</a:t>
            </a:r>
            <a:r>
              <a:rPr lang="fr-FR" sz="1800" b="0" dirty="0">
                <a:latin typeface="+mn-lt"/>
              </a:rPr>
              <a:t/>
            </a:r>
            <a:br>
              <a:rPr lang="fr-FR" sz="1800" b="0" dirty="0">
                <a:latin typeface="+mn-lt"/>
              </a:rPr>
            </a:br>
            <a:r>
              <a:rPr lang="fr-FR" sz="1800" b="0" dirty="0">
                <a:latin typeface="+mn-lt"/>
              </a:rPr>
              <a:t>Monsieur Christophe </a:t>
            </a:r>
            <a:r>
              <a:rPr lang="fr-FR" sz="1800" b="0" dirty="0" err="1">
                <a:latin typeface="+mn-lt"/>
              </a:rPr>
              <a:t>Kerrero</a:t>
            </a:r>
            <a:r>
              <a:rPr lang="fr-FR" sz="1800" b="0" dirty="0">
                <a:latin typeface="+mn-lt"/>
              </a:rPr>
              <a:t>, Recteur de la région Île-de-France, recteur de l’académie de </a:t>
            </a:r>
            <a:r>
              <a:rPr lang="fr-FR" sz="1800" b="0" dirty="0" smtClean="0">
                <a:latin typeface="+mn-lt"/>
              </a:rPr>
              <a:t>Paris</a:t>
            </a:r>
            <a:br>
              <a:rPr lang="fr-FR" sz="1800" b="0" dirty="0" smtClean="0">
                <a:latin typeface="+mn-lt"/>
              </a:rPr>
            </a:br>
            <a:r>
              <a:rPr lang="fr-FR" sz="1800" b="0" dirty="0">
                <a:latin typeface="+mn-lt"/>
              </a:rPr>
              <a:t/>
            </a:r>
            <a:br>
              <a:rPr lang="fr-FR" sz="1800" b="0" dirty="0">
                <a:latin typeface="+mn-lt"/>
              </a:rPr>
            </a:br>
            <a:r>
              <a:rPr lang="fr-FR" sz="1800" dirty="0">
                <a:latin typeface="+mn-lt"/>
              </a:rPr>
              <a:t>14h15-14h35: Les enjeux de la découverte des métiers au sein du parcours </a:t>
            </a:r>
            <a:r>
              <a:rPr lang="fr-FR" sz="1800" dirty="0" smtClean="0">
                <a:latin typeface="+mn-lt"/>
              </a:rPr>
              <a:t>Avenir</a:t>
            </a:r>
            <a:r>
              <a:rPr lang="fr-FR" sz="1800" b="0" dirty="0">
                <a:latin typeface="+mn-lt"/>
              </a:rPr>
              <a:t/>
            </a:r>
            <a:br>
              <a:rPr lang="fr-FR" sz="1800" b="0" dirty="0">
                <a:latin typeface="+mn-lt"/>
              </a:rPr>
            </a:br>
            <a:r>
              <a:rPr lang="fr-FR" sz="1800" b="0" dirty="0">
                <a:latin typeface="+mn-lt"/>
              </a:rPr>
              <a:t>Madame Virginie Cousin-</a:t>
            </a:r>
            <a:r>
              <a:rPr lang="fr-FR" sz="1800" b="0" dirty="0" err="1">
                <a:latin typeface="+mn-lt"/>
              </a:rPr>
              <a:t>Douel</a:t>
            </a:r>
            <a:r>
              <a:rPr lang="fr-FR" sz="1800" b="0" dirty="0">
                <a:latin typeface="+mn-lt"/>
              </a:rPr>
              <a:t>, Adjointe DRAIO, CSAIO et Monsieur Dimitri </a:t>
            </a:r>
            <a:r>
              <a:rPr lang="fr-FR" sz="1800" b="0" dirty="0" err="1">
                <a:latin typeface="+mn-lt"/>
              </a:rPr>
              <a:t>Lentulus</a:t>
            </a:r>
            <a:r>
              <a:rPr lang="fr-FR" sz="1800" b="0" dirty="0">
                <a:latin typeface="+mn-lt"/>
              </a:rPr>
              <a:t>, Principal du collège Georges </a:t>
            </a:r>
            <a:r>
              <a:rPr lang="fr-FR" sz="1800" b="0" dirty="0" smtClean="0">
                <a:latin typeface="+mn-lt"/>
              </a:rPr>
              <a:t>Rouault</a:t>
            </a:r>
            <a:br>
              <a:rPr lang="fr-FR" sz="1800" b="0" dirty="0" smtClean="0">
                <a:latin typeface="+mn-lt"/>
              </a:rPr>
            </a:br>
            <a:r>
              <a:rPr lang="fr-FR" sz="1800" b="0" dirty="0">
                <a:latin typeface="+mn-lt"/>
              </a:rPr>
              <a:t/>
            </a:r>
            <a:br>
              <a:rPr lang="fr-FR" sz="1800" b="0" dirty="0">
                <a:latin typeface="+mn-lt"/>
              </a:rPr>
            </a:br>
            <a:r>
              <a:rPr lang="fr-FR" sz="1800" dirty="0">
                <a:latin typeface="+mn-lt"/>
              </a:rPr>
              <a:t>14h35-15h20: Conférence Les compétences à s’orienter en </a:t>
            </a:r>
            <a:r>
              <a:rPr lang="fr-FR" sz="1800" dirty="0" smtClean="0">
                <a:latin typeface="+mn-lt"/>
              </a:rPr>
              <a:t>collège</a:t>
            </a:r>
            <a:r>
              <a:rPr lang="fr-FR" sz="1800" b="0" dirty="0">
                <a:latin typeface="+mn-lt"/>
              </a:rPr>
              <a:t/>
            </a:r>
            <a:br>
              <a:rPr lang="fr-FR" sz="1800" b="0" dirty="0">
                <a:latin typeface="+mn-lt"/>
              </a:rPr>
            </a:br>
            <a:r>
              <a:rPr lang="fr-FR" sz="1800" b="0" dirty="0">
                <a:latin typeface="+mn-lt"/>
              </a:rPr>
              <a:t>Monsieur Goran </a:t>
            </a:r>
            <a:r>
              <a:rPr lang="fr-FR" sz="1800" b="0" dirty="0" err="1">
                <a:latin typeface="+mn-lt"/>
              </a:rPr>
              <a:t>Loiseaux</a:t>
            </a:r>
            <a:r>
              <a:rPr lang="fr-FR" sz="1800" b="0" dirty="0">
                <a:latin typeface="+mn-lt"/>
              </a:rPr>
              <a:t>, Chargé de projet, LAPÉA Université de </a:t>
            </a:r>
            <a:r>
              <a:rPr lang="fr-FR" sz="1800" b="0" dirty="0" smtClean="0">
                <a:latin typeface="+mn-lt"/>
              </a:rPr>
              <a:t>Paris</a:t>
            </a:r>
            <a:br>
              <a:rPr lang="fr-FR" sz="1800" b="0" dirty="0" smtClean="0">
                <a:latin typeface="+mn-lt"/>
              </a:rPr>
            </a:br>
            <a:r>
              <a:rPr lang="fr-FR" sz="1800" b="0" dirty="0">
                <a:latin typeface="+mn-lt"/>
              </a:rPr>
              <a:t/>
            </a:r>
            <a:br>
              <a:rPr lang="fr-FR" sz="1800" b="0" dirty="0">
                <a:latin typeface="+mn-lt"/>
              </a:rPr>
            </a:br>
            <a:r>
              <a:rPr lang="fr-FR" sz="1800" dirty="0">
                <a:latin typeface="+mn-lt"/>
              </a:rPr>
              <a:t>15h20-16h10: Table ronde: témoignages sur la mise en </a:t>
            </a:r>
            <a:r>
              <a:rPr lang="fr-FR" sz="1800" dirty="0" smtClean="0">
                <a:latin typeface="+mn-lt"/>
              </a:rPr>
              <a:t>œuvre</a:t>
            </a:r>
            <a:br>
              <a:rPr lang="fr-FR" sz="1800" dirty="0" smtClean="0">
                <a:latin typeface="+mn-lt"/>
              </a:rPr>
            </a:br>
            <a:r>
              <a:rPr lang="fr-FR" sz="1800" dirty="0">
                <a:latin typeface="+mn-lt"/>
              </a:rPr>
              <a:t/>
            </a:r>
            <a:br>
              <a:rPr lang="fr-FR" sz="1800" dirty="0">
                <a:latin typeface="+mn-lt"/>
              </a:rPr>
            </a:br>
            <a:r>
              <a:rPr lang="fr-FR" sz="1800" dirty="0">
                <a:latin typeface="+mn-lt"/>
              </a:rPr>
              <a:t>16h10-16h30: Présentation de ressources: </a:t>
            </a:r>
            <a:r>
              <a:rPr lang="fr-FR" sz="1800" dirty="0" err="1">
                <a:latin typeface="+mn-lt"/>
              </a:rPr>
              <a:t>My</a:t>
            </a:r>
            <a:r>
              <a:rPr lang="fr-FR" sz="1800" dirty="0">
                <a:latin typeface="+mn-lt"/>
              </a:rPr>
              <a:t> job glasses et ONISEP</a:t>
            </a:r>
            <a:r>
              <a:rPr lang="fr-FR" sz="1800" b="0" dirty="0">
                <a:latin typeface="+mn-lt"/>
              </a:rPr>
              <a:t/>
            </a:r>
            <a:br>
              <a:rPr lang="fr-FR" sz="1800" b="0" dirty="0">
                <a:latin typeface="+mn-lt"/>
              </a:rPr>
            </a:br>
            <a:r>
              <a:rPr lang="fr-FR" sz="1800" b="0" dirty="0">
                <a:latin typeface="+mn-lt"/>
              </a:rPr>
              <a:t>Emile </a:t>
            </a:r>
            <a:r>
              <a:rPr lang="fr-FR" sz="1800" b="0" dirty="0" err="1">
                <a:latin typeface="+mn-lt"/>
              </a:rPr>
              <a:t>Korchia</a:t>
            </a:r>
            <a:r>
              <a:rPr lang="fr-FR" sz="1800" b="0" dirty="0">
                <a:latin typeface="+mn-lt"/>
              </a:rPr>
              <a:t> et Arthur </a:t>
            </a:r>
            <a:r>
              <a:rPr lang="fr-FR" sz="1800" b="0" dirty="0" err="1">
                <a:latin typeface="+mn-lt"/>
              </a:rPr>
              <a:t>Madec</a:t>
            </a:r>
            <a:r>
              <a:rPr lang="fr-FR" sz="1800" b="0" dirty="0">
                <a:latin typeface="+mn-lt"/>
              </a:rPr>
              <a:t>, </a:t>
            </a:r>
            <a:r>
              <a:rPr lang="fr-FR" sz="1800" b="0" dirty="0" err="1">
                <a:latin typeface="+mn-lt"/>
              </a:rPr>
              <a:t>My</a:t>
            </a:r>
            <a:r>
              <a:rPr lang="fr-FR" sz="1800" b="0" dirty="0">
                <a:latin typeface="+mn-lt"/>
              </a:rPr>
              <a:t> job glasses</a:t>
            </a:r>
            <a:br>
              <a:rPr lang="fr-FR" sz="1800" b="0" dirty="0">
                <a:latin typeface="+mn-lt"/>
              </a:rPr>
            </a:br>
            <a:r>
              <a:rPr lang="fr-FR" sz="1800" b="0" dirty="0">
                <a:latin typeface="+mn-lt"/>
              </a:rPr>
              <a:t>Christophe </a:t>
            </a:r>
            <a:r>
              <a:rPr lang="fr-FR" sz="1800" b="0" dirty="0" err="1">
                <a:latin typeface="+mn-lt"/>
              </a:rPr>
              <a:t>Leverrier</a:t>
            </a:r>
            <a:r>
              <a:rPr lang="fr-FR" sz="1800" b="0" dirty="0">
                <a:latin typeface="+mn-lt"/>
              </a:rPr>
              <a:t> et </a:t>
            </a:r>
            <a:r>
              <a:rPr lang="fr-FR" sz="1800" b="0" dirty="0" err="1">
                <a:latin typeface="+mn-lt"/>
              </a:rPr>
              <a:t>Soamiary</a:t>
            </a:r>
            <a:r>
              <a:rPr lang="fr-FR" sz="1800" b="0" dirty="0">
                <a:latin typeface="+mn-lt"/>
              </a:rPr>
              <a:t> </a:t>
            </a:r>
            <a:r>
              <a:rPr lang="fr-FR" sz="1800" b="0" dirty="0" err="1">
                <a:latin typeface="+mn-lt"/>
              </a:rPr>
              <a:t>Razafimahandry</a:t>
            </a:r>
            <a:r>
              <a:rPr lang="fr-FR" sz="1800" b="0" dirty="0">
                <a:latin typeface="+mn-lt"/>
              </a:rPr>
              <a:t>, </a:t>
            </a:r>
            <a:r>
              <a:rPr lang="fr-FR" sz="1800" b="0" dirty="0" smtClean="0">
                <a:latin typeface="+mn-lt"/>
              </a:rPr>
              <a:t>DRONISEP</a:t>
            </a:r>
            <a:br>
              <a:rPr lang="fr-FR" sz="1800" b="0" dirty="0" smtClean="0">
                <a:latin typeface="+mn-lt"/>
              </a:rPr>
            </a:br>
            <a:r>
              <a:rPr lang="fr-FR" sz="1600" b="0" dirty="0">
                <a:latin typeface="+mn-lt"/>
              </a:rPr>
              <a:t/>
            </a:r>
            <a:br>
              <a:rPr lang="fr-FR" sz="1600" b="0" dirty="0">
                <a:latin typeface="+mn-lt"/>
              </a:rPr>
            </a:br>
            <a:endParaRPr lang="fr-FR" sz="1600" b="0" dirty="0">
              <a:latin typeface="+mn-lt"/>
            </a:endParaRPr>
          </a:p>
        </p:txBody>
      </p:sp>
      <p:sp>
        <p:nvSpPr>
          <p:cNvPr id="7" name="Rectangle 6"/>
          <p:cNvSpPr/>
          <p:nvPr/>
        </p:nvSpPr>
        <p:spPr>
          <a:xfrm>
            <a:off x="7059841" y="532356"/>
            <a:ext cx="1924501" cy="523220"/>
          </a:xfrm>
          <a:prstGeom prst="rect">
            <a:avLst/>
          </a:prstGeom>
        </p:spPr>
        <p:txBody>
          <a:bodyPr wrap="none">
            <a:spAutoFit/>
          </a:bodyPr>
          <a:lstStyle/>
          <a:p>
            <a:r>
              <a:rPr lang="fr-FR" sz="2800" b="1" dirty="0">
                <a:solidFill>
                  <a:srgbClr val="3DA9A6"/>
                </a:solidFill>
              </a:rPr>
              <a:t>Programme</a:t>
            </a:r>
          </a:p>
        </p:txBody>
      </p:sp>
    </p:spTree>
    <p:extLst>
      <p:ext uri="{BB962C8B-B14F-4D97-AF65-F5344CB8AC3E}">
        <p14:creationId xmlns:p14="http://schemas.microsoft.com/office/powerpoint/2010/main" val="14587472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2500" y="1866305"/>
            <a:ext cx="8559000" cy="3854901"/>
          </a:xfrm>
          <a:prstGeom prst="rect">
            <a:avLst/>
          </a:prstGeom>
          <a:noFill/>
        </p:spPr>
        <p:txBody>
          <a:bodyPr wrap="square" rtlCol="0">
            <a:spAutoFit/>
          </a:bodyPr>
          <a:lstStyle/>
          <a:p>
            <a:pPr algn="ctr" defTabSz="685800"/>
            <a:r>
              <a:rPr lang="fr-FR" b="1" dirty="0">
                <a:solidFill>
                  <a:prstClr val="black"/>
                </a:solidFill>
                <a:latin typeface="Calibri"/>
              </a:rPr>
              <a:t>Avantages et usages d’un référentiel de compétences à s’orienter</a:t>
            </a:r>
            <a:endParaRPr lang="fr-FR" sz="1500" b="1" dirty="0">
              <a:solidFill>
                <a:prstClr val="black"/>
              </a:solidFill>
              <a:latin typeface="Calibri"/>
            </a:endParaRPr>
          </a:p>
          <a:p>
            <a:pPr algn="ctr" defTabSz="685800"/>
            <a:r>
              <a:rPr lang="fr-FR" sz="750" dirty="0">
                <a:solidFill>
                  <a:prstClr val="black"/>
                </a:solidFill>
                <a:latin typeface="Calibri"/>
              </a:rPr>
              <a:t>(</a:t>
            </a:r>
            <a:r>
              <a:rPr lang="fr-FR" sz="750" dirty="0" err="1">
                <a:solidFill>
                  <a:prstClr val="black"/>
                </a:solidFill>
                <a:latin typeface="Calibri"/>
              </a:rPr>
              <a:t>Sovet</a:t>
            </a:r>
            <a:r>
              <a:rPr lang="fr-FR" sz="750" dirty="0">
                <a:solidFill>
                  <a:prstClr val="black"/>
                </a:solidFill>
                <a:latin typeface="Calibri"/>
              </a:rPr>
              <a:t>, </a:t>
            </a:r>
            <a:r>
              <a:rPr lang="fr-FR" sz="750" dirty="0" err="1">
                <a:solidFill>
                  <a:prstClr val="black"/>
                </a:solidFill>
                <a:latin typeface="Calibri"/>
              </a:rPr>
              <a:t>Wassouo</a:t>
            </a:r>
            <a:r>
              <a:rPr lang="fr-FR" sz="750" dirty="0">
                <a:solidFill>
                  <a:prstClr val="black"/>
                </a:solidFill>
                <a:latin typeface="Calibri"/>
              </a:rPr>
              <a:t>, &amp; Brioux, 2022)</a:t>
            </a:r>
          </a:p>
          <a:p>
            <a:pPr marL="257175" indent="-257175" defTabSz="685800">
              <a:buFont typeface="Wingdings" pitchFamily="2" charset="2"/>
              <a:buChar char="§"/>
            </a:pPr>
            <a:endParaRPr lang="fr-FR" sz="1500" b="1" dirty="0">
              <a:solidFill>
                <a:prstClr val="black"/>
              </a:solidFill>
              <a:latin typeface="Calibri"/>
            </a:endParaRPr>
          </a:p>
          <a:p>
            <a:pPr marL="257175" indent="-257175" defTabSz="685800">
              <a:buFont typeface="Wingdings" pitchFamily="2" charset="2"/>
              <a:buChar char="§"/>
            </a:pPr>
            <a:endParaRPr lang="fr-FR" sz="1500" b="1" dirty="0">
              <a:solidFill>
                <a:prstClr val="black"/>
              </a:solidFill>
              <a:latin typeface="Calibri"/>
            </a:endParaRPr>
          </a:p>
          <a:p>
            <a:pPr marL="257175" indent="-257175" defTabSz="685800">
              <a:buFont typeface="Wingdings" pitchFamily="2" charset="2"/>
              <a:buChar char="§"/>
            </a:pPr>
            <a:r>
              <a:rPr lang="fr-FR" sz="1350" b="1" dirty="0">
                <a:solidFill>
                  <a:prstClr val="black"/>
                </a:solidFill>
                <a:latin typeface="Calibri"/>
              </a:rPr>
              <a:t>Des avantages multiples</a:t>
            </a:r>
          </a:p>
          <a:p>
            <a:pPr marL="342900" lvl="1" defTabSz="685800">
              <a:buFont typeface="Wingdings" pitchFamily="2" charset="2"/>
              <a:buChar char="Ø"/>
            </a:pPr>
            <a:endParaRPr lang="fr-FR" sz="6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Un outil commun pour fédérer les acteurs et actrices et harmoniser les pratiques</a:t>
            </a:r>
            <a:br>
              <a:rPr lang="fr-FR" sz="1350" dirty="0">
                <a:solidFill>
                  <a:prstClr val="black"/>
                </a:solidFill>
                <a:latin typeface="Calibri"/>
              </a:rPr>
            </a:br>
            <a:endParaRPr lang="fr-FR" sz="6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Un outil commun pour structurer les pratiques et expliciter les objectifs</a:t>
            </a:r>
            <a:br>
              <a:rPr lang="fr-FR" sz="1350" dirty="0">
                <a:solidFill>
                  <a:prstClr val="black"/>
                </a:solidFill>
                <a:latin typeface="Calibri"/>
              </a:rPr>
            </a:br>
            <a:endParaRPr lang="fr-FR" sz="6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Un outil pour construire un accompagnement personnalisé et progressif avec l’élève</a:t>
            </a:r>
            <a:br>
              <a:rPr lang="fr-FR" sz="1350" dirty="0">
                <a:solidFill>
                  <a:prstClr val="black"/>
                </a:solidFill>
                <a:latin typeface="Calibri"/>
              </a:rPr>
            </a:br>
            <a:endParaRPr lang="fr-FR" sz="6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Un outil permettant d’accroître la visibilité des actions</a:t>
            </a:r>
            <a:br>
              <a:rPr lang="fr-FR" sz="1350" dirty="0">
                <a:solidFill>
                  <a:prstClr val="black"/>
                </a:solidFill>
                <a:latin typeface="Calibri"/>
              </a:rPr>
            </a:br>
            <a:endParaRPr lang="fr-FR" sz="600" dirty="0">
              <a:solidFill>
                <a:prstClr val="black"/>
              </a:solidFill>
              <a:latin typeface="Calibri"/>
            </a:endParaRPr>
          </a:p>
          <a:p>
            <a:pPr marL="257175" lvl="1" indent="-257175" defTabSz="685800">
              <a:buFont typeface="Wingdings" pitchFamily="2" charset="2"/>
              <a:buChar char="§"/>
            </a:pPr>
            <a:r>
              <a:rPr lang="fr-FR" sz="1350" b="1" dirty="0">
                <a:solidFill>
                  <a:prstClr val="black"/>
                </a:solidFill>
                <a:latin typeface="Calibri"/>
              </a:rPr>
              <a:t>Des usages multiples</a:t>
            </a:r>
          </a:p>
          <a:p>
            <a:pPr marL="600075" lvl="1" indent="-257175" defTabSz="685800">
              <a:buFont typeface="Wingdings" pitchFamily="2" charset="2"/>
              <a:buChar char="q"/>
            </a:pPr>
            <a:endParaRPr lang="fr-FR" sz="6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Définir des axes de travail prioritaires dans les établissements et soutien à la professionnalisation</a:t>
            </a:r>
            <a:br>
              <a:rPr lang="fr-FR" sz="1350" dirty="0">
                <a:solidFill>
                  <a:prstClr val="black"/>
                </a:solidFill>
                <a:latin typeface="Calibri"/>
              </a:rPr>
            </a:br>
            <a:endParaRPr lang="fr-FR" sz="6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Outil de dialogue</a:t>
            </a:r>
          </a:p>
          <a:p>
            <a:pPr marL="600075" lvl="1" indent="-257175" defTabSz="685800">
              <a:buFont typeface="Wingdings" pitchFamily="2" charset="2"/>
              <a:buChar char="q"/>
            </a:pPr>
            <a:endParaRPr lang="fr-FR" sz="6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Visualiser la progressivité des compétences à s’orienter des élèves et soutien à l’évaluation</a:t>
            </a:r>
          </a:p>
          <a:p>
            <a:pPr marL="600075" lvl="1" indent="-257175" defTabSz="685800">
              <a:buFont typeface="Wingdings" pitchFamily="2" charset="2"/>
              <a:buChar char="q"/>
            </a:pPr>
            <a:endParaRPr lang="fr-FR" sz="600" dirty="0">
              <a:solidFill>
                <a:prstClr val="black"/>
              </a:solidFill>
              <a:latin typeface="Calibri"/>
            </a:endParaRPr>
          </a:p>
          <a:p>
            <a:pPr marL="600075" lvl="1" indent="-257175" defTabSz="685800">
              <a:buFont typeface="Wingdings" pitchFamily="2" charset="2"/>
              <a:buChar char="q"/>
            </a:pPr>
            <a:r>
              <a:rPr lang="fr-FR" sz="1350" dirty="0">
                <a:solidFill>
                  <a:prstClr val="black"/>
                </a:solidFill>
                <a:latin typeface="Calibri"/>
              </a:rPr>
              <a:t>Travailler les compétences à s’orienter dans les disciplines</a:t>
            </a:r>
          </a:p>
        </p:txBody>
      </p:sp>
      <p:cxnSp>
        <p:nvCxnSpPr>
          <p:cNvPr id="6"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sp>
        <p:nvSpPr>
          <p:cNvPr id="7" name="TextBox 8"/>
          <p:cNvSpPr txBox="1"/>
          <p:nvPr/>
        </p:nvSpPr>
        <p:spPr>
          <a:xfrm>
            <a:off x="292500" y="992197"/>
            <a:ext cx="7843896" cy="461665"/>
          </a:xfrm>
          <a:prstGeom prst="rect">
            <a:avLst/>
          </a:prstGeom>
          <a:noFill/>
        </p:spPr>
        <p:txBody>
          <a:bodyPr wrap="square" rtlCol="0">
            <a:spAutoFit/>
          </a:bodyPr>
          <a:lstStyle/>
          <a:p>
            <a:pPr defTabSz="685800"/>
            <a:r>
              <a:rPr lang="fr-FR" sz="2400" dirty="0">
                <a:solidFill>
                  <a:prstClr val="black"/>
                </a:solidFill>
                <a:latin typeface="Calibri"/>
              </a:rPr>
              <a:t>Référentiel Avenir(s) : Compétences à s’orienter</a:t>
            </a:r>
          </a:p>
        </p:txBody>
      </p:sp>
      <p:pic>
        <p:nvPicPr>
          <p:cNvPr id="11" name="image1.png"/>
          <p:cNvPicPr>
            <a:picLocks noChangeAspect="1"/>
          </p:cNvPicPr>
          <p:nvPr/>
        </p:nvPicPr>
        <p:blipFill>
          <a:blip r:embed="rId2"/>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30068727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92500" y="1866304"/>
            <a:ext cx="8559000" cy="3970318"/>
          </a:xfrm>
          <a:prstGeom prst="rect">
            <a:avLst/>
          </a:prstGeom>
          <a:noFill/>
        </p:spPr>
        <p:txBody>
          <a:bodyPr wrap="square" rtlCol="0">
            <a:spAutoFit/>
          </a:bodyPr>
          <a:lstStyle/>
          <a:p>
            <a:pPr algn="ctr" defTabSz="685800"/>
            <a:r>
              <a:rPr lang="fr-FR" b="1" dirty="0">
                <a:solidFill>
                  <a:prstClr val="black"/>
                </a:solidFill>
                <a:latin typeface="Calibri"/>
              </a:rPr>
              <a:t>Enjeux de continuité dans l’accompagnement à l’orientation</a:t>
            </a:r>
            <a:endParaRPr lang="fr-FR" sz="1500" b="1" dirty="0">
              <a:solidFill>
                <a:prstClr val="black"/>
              </a:solidFill>
              <a:latin typeface="Calibri"/>
            </a:endParaRPr>
          </a:p>
          <a:p>
            <a:pPr marL="257175" indent="-257175" defTabSz="685800">
              <a:buFont typeface="Wingdings" pitchFamily="2" charset="2"/>
              <a:buChar char="§"/>
            </a:pPr>
            <a:endParaRPr lang="fr-FR" sz="1500" b="1" dirty="0">
              <a:solidFill>
                <a:prstClr val="black"/>
              </a:solidFill>
              <a:latin typeface="Calibri"/>
            </a:endParaRPr>
          </a:p>
          <a:p>
            <a:pPr marL="257175" indent="-257175" defTabSz="685800">
              <a:buFont typeface="Wingdings" pitchFamily="2" charset="2"/>
              <a:buChar char="§"/>
            </a:pPr>
            <a:endParaRPr lang="fr-FR" sz="1500" b="1" dirty="0">
              <a:solidFill>
                <a:prstClr val="black"/>
              </a:solidFill>
              <a:latin typeface="Calibri"/>
            </a:endParaRPr>
          </a:p>
          <a:p>
            <a:pPr marL="257175" indent="-257175" defTabSz="685800">
              <a:buFont typeface="Wingdings" pitchFamily="2" charset="2"/>
              <a:buChar char="§"/>
            </a:pPr>
            <a:r>
              <a:rPr lang="fr-FR" sz="1350" b="1" dirty="0">
                <a:solidFill>
                  <a:prstClr val="black"/>
                </a:solidFill>
                <a:latin typeface="Calibri"/>
              </a:rPr>
              <a:t>Un tableau complexe</a:t>
            </a:r>
          </a:p>
          <a:p>
            <a:pPr marL="342900" lvl="1" defTabSz="685800">
              <a:buFont typeface="Wingdings" pitchFamily="2" charset="2"/>
              <a:buChar char="Ø"/>
            </a:pPr>
            <a:endParaRPr lang="fr-FR" sz="1350" dirty="0">
              <a:solidFill>
                <a:prstClr val="black"/>
              </a:solidFill>
              <a:latin typeface="Calibri"/>
            </a:endParaRPr>
          </a:p>
          <a:p>
            <a:pPr marL="600075" lvl="1" indent="-257175" defTabSz="685800">
              <a:buFont typeface="Wingdings" panose="05000000000000000000" pitchFamily="2" charset="2"/>
              <a:buChar char="q"/>
            </a:pPr>
            <a:r>
              <a:rPr lang="fr-FR" sz="1350" dirty="0">
                <a:solidFill>
                  <a:prstClr val="black"/>
                </a:solidFill>
                <a:latin typeface="Calibri"/>
              </a:rPr>
              <a:t>Des initiatives structurantes pour penser la continuité à différentes échelles</a:t>
            </a:r>
            <a:br>
              <a:rPr lang="fr-FR" sz="1350" dirty="0">
                <a:solidFill>
                  <a:prstClr val="black"/>
                </a:solidFill>
                <a:latin typeface="Calibri"/>
              </a:rPr>
            </a:br>
            <a:endParaRPr lang="fr-FR" sz="1350" dirty="0">
              <a:solidFill>
                <a:prstClr val="black"/>
              </a:solidFill>
              <a:latin typeface="Calibri"/>
            </a:endParaRPr>
          </a:p>
          <a:p>
            <a:pPr marL="600075" lvl="1" indent="-257175" defTabSz="685800">
              <a:buFont typeface="Wingdings" panose="05000000000000000000" pitchFamily="2" charset="2"/>
              <a:buChar char="q"/>
            </a:pPr>
            <a:r>
              <a:rPr lang="fr-FR" sz="1350" dirty="0">
                <a:solidFill>
                  <a:prstClr val="black"/>
                </a:solidFill>
                <a:latin typeface="Calibri"/>
              </a:rPr>
              <a:t>Des acteurs et actrices de l’orientation aux professionnalités et aux missions variées</a:t>
            </a:r>
            <a:br>
              <a:rPr lang="fr-FR" sz="1350" dirty="0">
                <a:solidFill>
                  <a:prstClr val="black"/>
                </a:solidFill>
                <a:latin typeface="Calibri"/>
              </a:rPr>
            </a:br>
            <a:endParaRPr lang="fr-FR" sz="1350" dirty="0">
              <a:solidFill>
                <a:prstClr val="black"/>
              </a:solidFill>
              <a:latin typeface="Calibri"/>
            </a:endParaRPr>
          </a:p>
          <a:p>
            <a:pPr marL="600075" lvl="1" indent="-257175" defTabSz="685800">
              <a:buFont typeface="Wingdings" panose="05000000000000000000" pitchFamily="2" charset="2"/>
              <a:buChar char="q"/>
            </a:pPr>
            <a:r>
              <a:rPr lang="fr-FR" sz="1350" dirty="0">
                <a:solidFill>
                  <a:prstClr val="black"/>
                </a:solidFill>
                <a:latin typeface="Calibri"/>
              </a:rPr>
              <a:t>Des représentations hétérogènes sur l’orientation et ses finalités</a:t>
            </a:r>
          </a:p>
          <a:p>
            <a:pPr marL="257175" indent="-257175" defTabSz="685800">
              <a:buFont typeface="Wingdings" pitchFamily="2" charset="2"/>
              <a:buChar char="§"/>
            </a:pPr>
            <a:endParaRPr lang="fr-FR" sz="1500" b="1" dirty="0">
              <a:solidFill>
                <a:prstClr val="black"/>
              </a:solidFill>
              <a:latin typeface="Calibri"/>
            </a:endParaRPr>
          </a:p>
          <a:p>
            <a:pPr marL="257175" indent="-257175" defTabSz="685800">
              <a:buFont typeface="Wingdings" pitchFamily="2" charset="2"/>
              <a:buChar char="§"/>
            </a:pPr>
            <a:r>
              <a:rPr lang="fr-FR" sz="1350" b="1" dirty="0">
                <a:solidFill>
                  <a:prstClr val="black"/>
                </a:solidFill>
                <a:latin typeface="Calibri"/>
              </a:rPr>
              <a:t>Comment construire une continuité ?</a:t>
            </a:r>
          </a:p>
          <a:p>
            <a:pPr marL="342900" lvl="1" defTabSz="685800">
              <a:buFont typeface="Wingdings" pitchFamily="2" charset="2"/>
              <a:buChar char="Ø"/>
            </a:pPr>
            <a:endParaRPr lang="fr-FR" sz="1350" dirty="0">
              <a:solidFill>
                <a:prstClr val="black"/>
              </a:solidFill>
              <a:latin typeface="Calibri"/>
            </a:endParaRPr>
          </a:p>
          <a:p>
            <a:pPr marL="600075" lvl="1" indent="-257175" defTabSz="685800">
              <a:buFont typeface="Wingdings" panose="05000000000000000000" pitchFamily="2" charset="2"/>
              <a:buChar char="q"/>
            </a:pPr>
            <a:r>
              <a:rPr lang="fr-FR" sz="1350" dirty="0">
                <a:solidFill>
                  <a:prstClr val="black"/>
                </a:solidFill>
                <a:latin typeface="Calibri"/>
              </a:rPr>
              <a:t>Une éthique du changement à définir et à accompagner dans une perspective systémique</a:t>
            </a:r>
            <a:br>
              <a:rPr lang="fr-FR" sz="1350" dirty="0">
                <a:solidFill>
                  <a:prstClr val="black"/>
                </a:solidFill>
                <a:latin typeface="Calibri"/>
              </a:rPr>
            </a:br>
            <a:endParaRPr lang="fr-FR" sz="1350" dirty="0">
              <a:solidFill>
                <a:prstClr val="black"/>
              </a:solidFill>
              <a:latin typeface="Calibri"/>
            </a:endParaRPr>
          </a:p>
          <a:p>
            <a:pPr marL="600075" lvl="1" indent="-257175" defTabSz="685800">
              <a:buFont typeface="Wingdings" panose="05000000000000000000" pitchFamily="2" charset="2"/>
              <a:buChar char="q"/>
            </a:pPr>
            <a:r>
              <a:rPr lang="fr-FR" sz="1350" dirty="0">
                <a:solidFill>
                  <a:prstClr val="black"/>
                </a:solidFill>
                <a:latin typeface="Calibri"/>
              </a:rPr>
              <a:t>Formaliser, valoriser et accompagner la professionnalisation et les bonnes pratiques</a:t>
            </a:r>
            <a:br>
              <a:rPr lang="fr-FR" sz="1350" dirty="0">
                <a:solidFill>
                  <a:prstClr val="black"/>
                </a:solidFill>
                <a:latin typeface="Calibri"/>
              </a:rPr>
            </a:br>
            <a:endParaRPr lang="fr-FR" sz="1350" dirty="0">
              <a:solidFill>
                <a:prstClr val="black"/>
              </a:solidFill>
              <a:latin typeface="Calibri"/>
            </a:endParaRPr>
          </a:p>
          <a:p>
            <a:pPr marL="600075" lvl="1" indent="-257175" defTabSz="685800">
              <a:buFont typeface="Wingdings" panose="05000000000000000000" pitchFamily="2" charset="2"/>
              <a:buChar char="q"/>
            </a:pPr>
            <a:r>
              <a:rPr lang="fr-FR" sz="1350" dirty="0">
                <a:solidFill>
                  <a:prstClr val="black"/>
                </a:solidFill>
                <a:latin typeface="Calibri"/>
              </a:rPr>
              <a:t>Co-construire les usages et les pratiques en associant l’ensemble des parties prenantes</a:t>
            </a:r>
          </a:p>
        </p:txBody>
      </p:sp>
      <p:cxnSp>
        <p:nvCxnSpPr>
          <p:cNvPr id="6" name="Straight Connector 5"/>
          <p:cNvCxnSpPr/>
          <p:nvPr/>
        </p:nvCxnSpPr>
        <p:spPr>
          <a:xfrm>
            <a:off x="292500" y="1553087"/>
            <a:ext cx="8559000" cy="0"/>
          </a:xfrm>
          <a:prstGeom prst="line">
            <a:avLst/>
          </a:prstGeom>
        </p:spPr>
        <p:style>
          <a:lnRef idx="2">
            <a:schemeClr val="dk1"/>
          </a:lnRef>
          <a:fillRef idx="0">
            <a:schemeClr val="dk1"/>
          </a:fillRef>
          <a:effectRef idx="1">
            <a:schemeClr val="dk1"/>
          </a:effectRef>
          <a:fontRef idx="minor">
            <a:schemeClr val="tx1"/>
          </a:fontRef>
        </p:style>
      </p:cxnSp>
      <p:sp>
        <p:nvSpPr>
          <p:cNvPr id="7" name="TextBox 8"/>
          <p:cNvSpPr txBox="1"/>
          <p:nvPr/>
        </p:nvSpPr>
        <p:spPr>
          <a:xfrm>
            <a:off x="292501" y="960117"/>
            <a:ext cx="6900533" cy="461665"/>
          </a:xfrm>
          <a:prstGeom prst="rect">
            <a:avLst/>
          </a:prstGeom>
          <a:noFill/>
        </p:spPr>
        <p:txBody>
          <a:bodyPr wrap="square" rtlCol="0">
            <a:spAutoFit/>
          </a:bodyPr>
          <a:lstStyle/>
          <a:p>
            <a:pPr defTabSz="685800"/>
            <a:r>
              <a:rPr lang="fr-FR" sz="2400" dirty="0">
                <a:solidFill>
                  <a:prstClr val="black"/>
                </a:solidFill>
                <a:latin typeface="Calibri"/>
              </a:rPr>
              <a:t>Perspectives</a:t>
            </a:r>
          </a:p>
        </p:txBody>
      </p:sp>
      <p:pic>
        <p:nvPicPr>
          <p:cNvPr id="8" name="image1.png"/>
          <p:cNvPicPr>
            <a:picLocks noChangeAspect="1"/>
          </p:cNvPicPr>
          <p:nvPr/>
        </p:nvPicPr>
        <p:blipFill>
          <a:blip r:embed="rId2"/>
          <a:srcRect/>
          <a:stretch>
            <a:fillRect/>
          </a:stretch>
        </p:blipFill>
        <p:spPr>
          <a:xfrm>
            <a:off x="7484270" y="960117"/>
            <a:ext cx="1367230" cy="512038"/>
          </a:xfrm>
          <a:prstGeom prst="rect">
            <a:avLst/>
          </a:prstGeom>
          <a:ln/>
        </p:spPr>
      </p:pic>
    </p:spTree>
    <p:extLst>
      <p:ext uri="{BB962C8B-B14F-4D97-AF65-F5344CB8AC3E}">
        <p14:creationId xmlns:p14="http://schemas.microsoft.com/office/powerpoint/2010/main" val="2477096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a:spLocks noChangeArrowheads="1"/>
          </p:cNvSpPr>
          <p:nvPr/>
        </p:nvSpPr>
        <p:spPr bwMode="auto">
          <a:xfrm>
            <a:off x="1519772" y="5582271"/>
            <a:ext cx="6103144"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685800">
              <a:spcAft>
                <a:spcPts val="225"/>
              </a:spcAft>
            </a:pPr>
            <a:r>
              <a:rPr lang="fr-FR" sz="1350" dirty="0">
                <a:solidFill>
                  <a:srgbClr val="8B1538"/>
                </a:solidFill>
                <a:latin typeface="Calibri"/>
              </a:rPr>
              <a:t>goran.loiseaux@u-paris.fr</a:t>
            </a:r>
          </a:p>
        </p:txBody>
      </p:sp>
      <p:sp>
        <p:nvSpPr>
          <p:cNvPr id="10" name="Titre 1"/>
          <p:cNvSpPr txBox="1">
            <a:spLocks/>
          </p:cNvSpPr>
          <p:nvPr/>
        </p:nvSpPr>
        <p:spPr bwMode="auto">
          <a:xfrm>
            <a:off x="1488281" y="2132856"/>
            <a:ext cx="6167438" cy="1370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defTabSz="685800"/>
            <a:r>
              <a:rPr lang="fr-FR" altLang="fr-FR" sz="2400" b="1" dirty="0">
                <a:solidFill>
                  <a:srgbClr val="8B1538"/>
                </a:solidFill>
                <a:latin typeface="Calibri"/>
              </a:rPr>
              <a:t>Merci de votre attention !</a:t>
            </a: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4266" y="3129559"/>
            <a:ext cx="3615468" cy="2410312"/>
          </a:xfrm>
          <a:prstGeom prst="rect">
            <a:avLst/>
          </a:prstGeom>
        </p:spPr>
      </p:pic>
      <p:pic>
        <p:nvPicPr>
          <p:cNvPr id="13" name="image1.png"/>
          <p:cNvPicPr>
            <a:picLocks noChangeAspect="1"/>
          </p:cNvPicPr>
          <p:nvPr/>
        </p:nvPicPr>
        <p:blipFill>
          <a:blip r:embed="rId3"/>
          <a:srcRect/>
          <a:stretch>
            <a:fillRect/>
          </a:stretch>
        </p:blipFill>
        <p:spPr>
          <a:xfrm>
            <a:off x="3935864" y="1075368"/>
            <a:ext cx="1251518" cy="468703"/>
          </a:xfrm>
          <a:prstGeom prst="rect">
            <a:avLst/>
          </a:prstGeom>
          <a:ln/>
        </p:spPr>
      </p:pic>
      <p:pic>
        <p:nvPicPr>
          <p:cNvPr id="15" name="Imag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688" y="1075369"/>
            <a:ext cx="2052228" cy="422884"/>
          </a:xfrm>
          <a:prstGeom prst="rect">
            <a:avLst/>
          </a:prstGeom>
        </p:spPr>
      </p:pic>
      <p:pic>
        <p:nvPicPr>
          <p:cNvPr id="17" name="Picture 100"/>
          <p:cNvPicPr>
            <a:picLocks noChangeAspect="1"/>
          </p:cNvPicPr>
          <p:nvPr/>
        </p:nvPicPr>
        <p:blipFill rotWithShape="1">
          <a:blip r:embed="rId5" cstate="print">
            <a:extLst>
              <a:ext uri="{28A0092B-C50C-407E-A947-70E740481C1C}">
                <a14:useLocalDpi xmlns:a14="http://schemas.microsoft.com/office/drawing/2010/main" val="0"/>
              </a:ext>
            </a:extLst>
          </a:blip>
          <a:srcRect l="5218" t="10827" r="6075" b="13422"/>
          <a:stretch/>
        </p:blipFill>
        <p:spPr>
          <a:xfrm>
            <a:off x="96077" y="982365"/>
            <a:ext cx="1547664" cy="515888"/>
          </a:xfrm>
          <a:prstGeom prst="rect">
            <a:avLst/>
          </a:prstGeom>
          <a:noFill/>
        </p:spPr>
      </p:pic>
      <p:pic>
        <p:nvPicPr>
          <p:cNvPr id="18" name="Imag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07068" y="1068267"/>
            <a:ext cx="1903215" cy="475804"/>
          </a:xfrm>
          <a:prstGeom prst="rect">
            <a:avLst/>
          </a:prstGeom>
        </p:spPr>
      </p:pic>
      <p:pic>
        <p:nvPicPr>
          <p:cNvPr id="19" name="Imag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29969" y="1046996"/>
            <a:ext cx="1816517" cy="531455"/>
          </a:xfrm>
          <a:prstGeom prst="rect">
            <a:avLst/>
          </a:prstGeom>
        </p:spPr>
      </p:pic>
    </p:spTree>
    <p:extLst>
      <p:ext uri="{BB962C8B-B14F-4D97-AF65-F5344CB8AC3E}">
        <p14:creationId xmlns:p14="http://schemas.microsoft.com/office/powerpoint/2010/main" val="14354906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59972" y="1480930"/>
            <a:ext cx="7772400" cy="4107070"/>
          </a:xfrm>
        </p:spPr>
        <p:txBody>
          <a:bodyPr>
            <a:normAutofit/>
          </a:bodyPr>
          <a:lstStyle/>
          <a:p>
            <a:r>
              <a:rPr lang="fr-FR" sz="2800" dirty="0">
                <a:solidFill>
                  <a:srgbClr val="0070C0"/>
                </a:solidFill>
              </a:rPr>
              <a:t/>
            </a:r>
            <a:br>
              <a:rPr lang="fr-FR" sz="2800" dirty="0">
                <a:solidFill>
                  <a:srgbClr val="0070C0"/>
                </a:solidFill>
              </a:rPr>
            </a:br>
            <a:r>
              <a:rPr lang="fr-FR" sz="2200" dirty="0">
                <a:latin typeface="+mn-lt"/>
              </a:rPr>
              <a:t>Monsieur Brice </a:t>
            </a:r>
            <a:r>
              <a:rPr lang="fr-FR" sz="2200" dirty="0" err="1">
                <a:latin typeface="+mn-lt"/>
              </a:rPr>
              <a:t>Bordin</a:t>
            </a:r>
            <a:r>
              <a:rPr lang="fr-FR" sz="2200" dirty="0">
                <a:latin typeface="+mn-lt"/>
              </a:rPr>
              <a:t>, principal du collège </a:t>
            </a:r>
            <a:r>
              <a:rPr lang="fr-FR" sz="2200" dirty="0" err="1">
                <a:latin typeface="+mn-lt"/>
              </a:rPr>
              <a:t>Pilâtre</a:t>
            </a:r>
            <a:r>
              <a:rPr lang="fr-FR" sz="2200" dirty="0">
                <a:latin typeface="+mn-lt"/>
              </a:rPr>
              <a:t> de </a:t>
            </a:r>
            <a:r>
              <a:rPr lang="fr-FR" sz="2200" dirty="0" err="1">
                <a:latin typeface="+mn-lt"/>
              </a:rPr>
              <a:t>Rozier</a:t>
            </a:r>
            <a:r>
              <a:rPr lang="fr-FR" sz="2200" dirty="0">
                <a:latin typeface="+mn-lt"/>
              </a:rPr>
              <a:t>, Mesdames Florence </a:t>
            </a:r>
            <a:r>
              <a:rPr lang="fr-FR" sz="2200" dirty="0" err="1">
                <a:latin typeface="+mn-lt"/>
              </a:rPr>
              <a:t>Mirault</a:t>
            </a:r>
            <a:r>
              <a:rPr lang="fr-FR" sz="2200" dirty="0">
                <a:latin typeface="+mn-lt"/>
              </a:rPr>
              <a:t>, enseignante, et Anne </a:t>
            </a:r>
            <a:r>
              <a:rPr lang="fr-FR" sz="2200" dirty="0" err="1">
                <a:latin typeface="+mn-lt"/>
              </a:rPr>
              <a:t>Pétinelli</a:t>
            </a:r>
            <a:r>
              <a:rPr lang="fr-FR" sz="2200" dirty="0">
                <a:latin typeface="+mn-lt"/>
              </a:rPr>
              <a:t>, directrice de SEGPA</a:t>
            </a:r>
            <a:br>
              <a:rPr lang="fr-FR" sz="2200" dirty="0">
                <a:latin typeface="+mn-lt"/>
              </a:rPr>
            </a:br>
            <a:r>
              <a:rPr lang="fr-FR" sz="2200" dirty="0">
                <a:latin typeface="+mn-lt"/>
              </a:rPr>
              <a:t>Madame Bénédicte </a:t>
            </a:r>
            <a:r>
              <a:rPr lang="fr-FR" sz="2200" dirty="0" err="1">
                <a:latin typeface="+mn-lt"/>
              </a:rPr>
              <a:t>Vion</a:t>
            </a:r>
            <a:r>
              <a:rPr lang="fr-FR" sz="2200" dirty="0">
                <a:latin typeface="+mn-lt"/>
              </a:rPr>
              <a:t>, principale du collège Georges Brassens</a:t>
            </a:r>
            <a:br>
              <a:rPr lang="fr-FR" sz="2200" dirty="0">
                <a:latin typeface="+mn-lt"/>
              </a:rPr>
            </a:br>
            <a:r>
              <a:rPr lang="fr-FR" sz="2200" dirty="0">
                <a:latin typeface="+mn-lt"/>
              </a:rPr>
              <a:t>Madame Alexandra De Montaigne, principale-adjointe du collège Pierre Mendès-France et Monsieur Hervé Fauve, ingénieur pour l’école</a:t>
            </a:r>
            <a:br>
              <a:rPr lang="fr-FR" sz="2200" dirty="0">
                <a:latin typeface="+mn-lt"/>
              </a:rPr>
            </a:br>
            <a:r>
              <a:rPr lang="fr-FR" sz="2200" dirty="0">
                <a:latin typeface="+mn-lt"/>
              </a:rPr>
              <a:t>Monsieur Dominique </a:t>
            </a:r>
            <a:r>
              <a:rPr lang="fr-FR" sz="2200" dirty="0" err="1">
                <a:latin typeface="+mn-lt"/>
              </a:rPr>
              <a:t>Auvigne</a:t>
            </a:r>
            <a:r>
              <a:rPr lang="fr-FR" sz="2200" dirty="0">
                <a:latin typeface="+mn-lt"/>
              </a:rPr>
              <a:t>, proviseur du lycée Léonard de Vinci, Madame Elisabeth </a:t>
            </a:r>
            <a:r>
              <a:rPr lang="fr-FR" sz="2200" dirty="0" err="1">
                <a:latin typeface="+mn-lt"/>
              </a:rPr>
              <a:t>Genoudet</a:t>
            </a:r>
            <a:r>
              <a:rPr lang="fr-FR" sz="2200" dirty="0">
                <a:latin typeface="+mn-lt"/>
              </a:rPr>
              <a:t>, proviseure du lycée Erik Satie, Monsieur Jean </a:t>
            </a:r>
            <a:r>
              <a:rPr lang="fr-FR" sz="2200" dirty="0" err="1">
                <a:latin typeface="+mn-lt"/>
              </a:rPr>
              <a:t>Pinsolle</a:t>
            </a:r>
            <a:r>
              <a:rPr lang="fr-FR" sz="2200" dirty="0">
                <a:latin typeface="+mn-lt"/>
              </a:rPr>
              <a:t>, chef d’entreprise, président de la chambre des propriétaires du </a:t>
            </a:r>
            <a:r>
              <a:rPr lang="fr-FR" sz="2200" dirty="0" smtClean="0">
                <a:latin typeface="+mn-lt"/>
              </a:rPr>
              <a:t>Grand </a:t>
            </a:r>
            <a:r>
              <a:rPr lang="fr-FR" sz="2200" dirty="0">
                <a:latin typeface="+mn-lt"/>
              </a:rPr>
              <a:t>Paris,  pilotes du CLEE du bassin 6-14</a:t>
            </a:r>
          </a:p>
        </p:txBody>
      </p:sp>
      <p:sp>
        <p:nvSpPr>
          <p:cNvPr id="7" name="Rectangle 6"/>
          <p:cNvSpPr/>
          <p:nvPr/>
        </p:nvSpPr>
        <p:spPr>
          <a:xfrm>
            <a:off x="3315606" y="242439"/>
            <a:ext cx="5726793" cy="954107"/>
          </a:xfrm>
          <a:prstGeom prst="rect">
            <a:avLst/>
          </a:prstGeom>
        </p:spPr>
        <p:txBody>
          <a:bodyPr wrap="square">
            <a:spAutoFit/>
          </a:bodyPr>
          <a:lstStyle/>
          <a:p>
            <a:pPr algn="r"/>
            <a:r>
              <a:rPr lang="fr-FR" sz="2800" b="1" dirty="0">
                <a:solidFill>
                  <a:srgbClr val="3DA9A6"/>
                </a:solidFill>
              </a:rPr>
              <a:t>Table ronde: témoignages, partage d’expériences</a:t>
            </a:r>
          </a:p>
        </p:txBody>
      </p:sp>
    </p:spTree>
    <p:extLst>
      <p:ext uri="{BB962C8B-B14F-4D97-AF65-F5344CB8AC3E}">
        <p14:creationId xmlns:p14="http://schemas.microsoft.com/office/powerpoint/2010/main" val="32978799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ctrTitle"/>
          </p:nvPr>
        </p:nvSpPr>
        <p:spPr>
          <a:xfrm>
            <a:off x="1060112" y="1916359"/>
            <a:ext cx="7772400" cy="3170582"/>
          </a:xfrm>
        </p:spPr>
        <p:txBody>
          <a:bodyPr>
            <a:normAutofit fontScale="90000"/>
          </a:bodyPr>
          <a:lstStyle/>
          <a:p>
            <a:r>
              <a:rPr lang="fr-FR" sz="2000" dirty="0">
                <a:solidFill>
                  <a:srgbClr val="0070C0"/>
                </a:solidFill>
              </a:rPr>
              <a:t/>
            </a:r>
            <a:br>
              <a:rPr lang="fr-FR" sz="2000" dirty="0">
                <a:solidFill>
                  <a:srgbClr val="0070C0"/>
                </a:solidFill>
              </a:rPr>
            </a:br>
            <a:r>
              <a:rPr lang="fr-FR" sz="2000" dirty="0">
                <a:solidFill>
                  <a:srgbClr val="0070C0"/>
                </a:solidFill>
              </a:rPr>
              <a:t/>
            </a:r>
            <a:br>
              <a:rPr lang="fr-FR" sz="2000" dirty="0">
                <a:solidFill>
                  <a:srgbClr val="0070C0"/>
                </a:solidFill>
              </a:rPr>
            </a:br>
            <a:r>
              <a:rPr lang="fr-FR" sz="2000" b="0" dirty="0"/>
              <a:t>Madame Émilie </a:t>
            </a:r>
            <a:r>
              <a:rPr lang="fr-FR" sz="2000" b="0" dirty="0" err="1"/>
              <a:t>Korchia</a:t>
            </a:r>
            <a:r>
              <a:rPr lang="fr-FR" sz="2000" b="0" dirty="0"/>
              <a:t> et Arthur </a:t>
            </a:r>
            <a:r>
              <a:rPr lang="fr-FR" sz="2000" b="0" dirty="0" err="1"/>
              <a:t>Madec</a:t>
            </a:r>
            <a:r>
              <a:rPr lang="fr-FR" sz="2000" b="0" dirty="0"/>
              <a:t>, </a:t>
            </a:r>
            <a:r>
              <a:rPr lang="fr-FR" sz="2000" b="0" dirty="0" err="1"/>
              <a:t>My</a:t>
            </a:r>
            <a:r>
              <a:rPr lang="fr-FR" sz="2000" b="0" dirty="0"/>
              <a:t> Job </a:t>
            </a:r>
            <a:r>
              <a:rPr lang="fr-FR" sz="2000" b="0" dirty="0" smtClean="0"/>
              <a:t>Glasses</a:t>
            </a:r>
            <a:br>
              <a:rPr lang="fr-FR" sz="2000" b="0" dirty="0" smtClean="0"/>
            </a:br>
            <a:r>
              <a:rPr lang="fr-FR" sz="2000" dirty="0"/>
              <a:t>https://docs.google.com/presentation/d/1kqPnrhBq7VC1obm5T3S1Dmfa_zeLf8bAoDAKysToB_E/edit?usp=sharing</a:t>
            </a:r>
            <a:r>
              <a:rPr lang="fr-FR" sz="2000" dirty="0">
                <a:solidFill>
                  <a:schemeClr val="tx1"/>
                </a:solidFill>
              </a:rPr>
              <a:t/>
            </a:r>
            <a:br>
              <a:rPr lang="fr-FR" sz="2000" dirty="0">
                <a:solidFill>
                  <a:schemeClr val="tx1"/>
                </a:solidFill>
              </a:rPr>
            </a:br>
            <a:r>
              <a:rPr lang="fr-FR" sz="2000" b="0" dirty="0"/>
              <a:t/>
            </a:r>
            <a:br>
              <a:rPr lang="fr-FR" sz="2000" b="0" dirty="0"/>
            </a:br>
            <a:r>
              <a:rPr lang="fr-FR" sz="2000" b="0" dirty="0"/>
              <a:t/>
            </a:r>
            <a:br>
              <a:rPr lang="fr-FR" sz="2000" b="0" dirty="0"/>
            </a:br>
            <a:r>
              <a:rPr lang="fr-FR" sz="2000" b="0" dirty="0"/>
              <a:t>Monsieur Christophe </a:t>
            </a:r>
            <a:r>
              <a:rPr lang="fr-FR" sz="2000" b="0" dirty="0" err="1"/>
              <a:t>Leverrier</a:t>
            </a:r>
            <a:r>
              <a:rPr lang="fr-FR" sz="2000" b="0" dirty="0"/>
              <a:t>, Directeur de la DRONISEP de l’Île de France et Monsieur </a:t>
            </a:r>
            <a:r>
              <a:rPr lang="fr-FR" sz="2000" b="0" dirty="0" err="1"/>
              <a:t>Soamiary</a:t>
            </a:r>
            <a:r>
              <a:rPr lang="fr-FR" sz="2000" b="0" dirty="0"/>
              <a:t> </a:t>
            </a:r>
            <a:r>
              <a:rPr lang="fr-FR" sz="2000" b="0" dirty="0" err="1"/>
              <a:t>Razafimahandry</a:t>
            </a:r>
            <a:r>
              <a:rPr lang="fr-FR" sz="2000" b="0" dirty="0"/>
              <a:t>, Responsable de l’accompagnement pédagogique à l’Onisep IDF</a:t>
            </a:r>
            <a:r>
              <a:rPr lang="fr-FR" sz="2000" dirty="0">
                <a:solidFill>
                  <a:schemeClr val="tx1"/>
                </a:solidFill>
              </a:rPr>
              <a:t/>
            </a:r>
            <a:br>
              <a:rPr lang="fr-FR" sz="2000" dirty="0">
                <a:solidFill>
                  <a:schemeClr val="tx1"/>
                </a:solidFill>
              </a:rPr>
            </a:br>
            <a:endParaRPr lang="fr-FR" sz="2000" dirty="0"/>
          </a:p>
        </p:txBody>
      </p:sp>
      <p:sp>
        <p:nvSpPr>
          <p:cNvPr id="9" name="Rectangle 8"/>
          <p:cNvSpPr/>
          <p:nvPr/>
        </p:nvSpPr>
        <p:spPr>
          <a:xfrm>
            <a:off x="4946312" y="538810"/>
            <a:ext cx="4197688" cy="523220"/>
          </a:xfrm>
          <a:prstGeom prst="rect">
            <a:avLst/>
          </a:prstGeom>
        </p:spPr>
        <p:txBody>
          <a:bodyPr wrap="none">
            <a:spAutoFit/>
          </a:bodyPr>
          <a:lstStyle/>
          <a:p>
            <a:r>
              <a:rPr lang="fr-FR" sz="2800" b="1" dirty="0">
                <a:solidFill>
                  <a:srgbClr val="3DA9A6"/>
                </a:solidFill>
              </a:rPr>
              <a:t>Présentation de ressources</a:t>
            </a:r>
          </a:p>
        </p:txBody>
      </p:sp>
    </p:spTree>
    <p:extLst>
      <p:ext uri="{BB962C8B-B14F-4D97-AF65-F5344CB8AC3E}">
        <p14:creationId xmlns:p14="http://schemas.microsoft.com/office/powerpoint/2010/main" val="743198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54E100-1C4C-62AC-69C9-096894A86717}"/>
              </a:ext>
            </a:extLst>
          </p:cNvPr>
          <p:cNvSpPr>
            <a:spLocks noGrp="1"/>
          </p:cNvSpPr>
          <p:nvPr>
            <p:ph type="ctrTitle"/>
          </p:nvPr>
        </p:nvSpPr>
        <p:spPr>
          <a:xfrm>
            <a:off x="1920970" y="3029455"/>
            <a:ext cx="6858000" cy="662581"/>
          </a:xfrm>
        </p:spPr>
        <p:txBody>
          <a:bodyPr anchor="ctr">
            <a:normAutofit fontScale="90000"/>
          </a:bodyPr>
          <a:lstStyle/>
          <a:p>
            <a:pPr>
              <a:lnSpc>
                <a:spcPct val="100000"/>
              </a:lnSpc>
              <a:spcBef>
                <a:spcPts val="0"/>
              </a:spcBef>
            </a:pPr>
            <a:r>
              <a:rPr lang="fr-FR" sz="3338" dirty="0"/>
              <a:t/>
            </a:r>
            <a:br>
              <a:rPr lang="fr-FR" sz="3338" dirty="0"/>
            </a:br>
            <a:r>
              <a:rPr lang="fr-FR" sz="3338" dirty="0"/>
              <a:t/>
            </a:r>
            <a:br>
              <a:rPr lang="fr-FR" sz="3338" dirty="0"/>
            </a:br>
            <a:r>
              <a:rPr lang="fr-FR" sz="2963" dirty="0">
                <a:solidFill>
                  <a:srgbClr val="FF0000"/>
                </a:solidFill>
                <a:latin typeface="Arial"/>
                <a:cs typeface="Arial"/>
              </a:rPr>
              <a:t>Ressources pédagogiques </a:t>
            </a:r>
            <a:br>
              <a:rPr lang="fr-FR" sz="2963" dirty="0">
                <a:solidFill>
                  <a:srgbClr val="FF0000"/>
                </a:solidFill>
                <a:latin typeface="Arial"/>
                <a:cs typeface="Arial"/>
              </a:rPr>
            </a:br>
            <a:r>
              <a:rPr lang="fr-FR" sz="2963" dirty="0">
                <a:solidFill>
                  <a:srgbClr val="FF0000"/>
                </a:solidFill>
                <a:latin typeface="Arial"/>
                <a:cs typeface="Arial"/>
              </a:rPr>
              <a:t>de l'Onisep</a:t>
            </a:r>
            <a:r>
              <a:rPr lang="fr-FR" sz="3338" dirty="0"/>
              <a:t/>
            </a:r>
            <a:br>
              <a:rPr lang="fr-FR" sz="3338" dirty="0"/>
            </a:br>
            <a:r>
              <a:rPr lang="fr-FR" sz="2363" dirty="0">
                <a:latin typeface="Arial"/>
                <a:cs typeface="Arial"/>
              </a:rPr>
              <a:t/>
            </a:r>
            <a:br>
              <a:rPr lang="fr-FR" sz="2363" dirty="0">
                <a:latin typeface="Arial"/>
                <a:cs typeface="Arial"/>
              </a:rPr>
            </a:br>
            <a:r>
              <a:rPr lang="fr-FR" sz="2363" b="0" dirty="0"/>
              <a:t/>
            </a:r>
            <a:br>
              <a:rPr lang="fr-FR" sz="2363" b="0" dirty="0"/>
            </a:br>
            <a:endParaRPr lang="fr-FR" sz="2398" dirty="0">
              <a:solidFill>
                <a:schemeClr val="bg2"/>
              </a:solidFill>
            </a:endParaRPr>
          </a:p>
        </p:txBody>
      </p:sp>
      <p:sp>
        <p:nvSpPr>
          <p:cNvPr id="4" name="ZoneTexte 3">
            <a:extLst>
              <a:ext uri="{FF2B5EF4-FFF2-40B4-BE49-F238E27FC236}">
                <a16:creationId xmlns:a16="http://schemas.microsoft.com/office/drawing/2014/main" id="{3BC0379F-35BA-4617-90D4-E96C302CFE31}"/>
              </a:ext>
            </a:extLst>
          </p:cNvPr>
          <p:cNvSpPr txBox="1"/>
          <p:nvPr/>
        </p:nvSpPr>
        <p:spPr>
          <a:xfrm>
            <a:off x="2285417" y="4154815"/>
            <a:ext cx="4573166" cy="646331"/>
          </a:xfrm>
          <a:prstGeom prst="rect">
            <a:avLst/>
          </a:prstGeom>
          <a:noFill/>
        </p:spPr>
        <p:txBody>
          <a:bodyPr wrap="square">
            <a:spAutoFit/>
          </a:bodyPr>
          <a:lstStyle/>
          <a:p>
            <a:pPr defTabSz="685800">
              <a:defRPr/>
            </a:pPr>
            <a:r>
              <a:rPr lang="fr-FR" b="1" i="1" dirty="0">
                <a:solidFill>
                  <a:srgbClr val="0E181C"/>
                </a:solidFill>
                <a:latin typeface="Arial"/>
                <a:cs typeface="Arial"/>
              </a:rPr>
              <a:t> pour accompagner vos élèves dans la </a:t>
            </a:r>
            <a:r>
              <a:rPr lang="fr-FR" b="1" i="1" dirty="0">
                <a:solidFill>
                  <a:srgbClr val="E3000B"/>
                </a:solidFill>
                <a:latin typeface="Calibri" panose="020F0502020204030204"/>
              </a:rPr>
              <a:t/>
            </a:r>
            <a:br>
              <a:rPr lang="fr-FR" b="1" i="1" dirty="0">
                <a:solidFill>
                  <a:srgbClr val="E3000B"/>
                </a:solidFill>
                <a:latin typeface="Calibri" panose="020F0502020204030204"/>
              </a:rPr>
            </a:br>
            <a:r>
              <a:rPr lang="fr-FR" b="1" i="1" dirty="0">
                <a:solidFill>
                  <a:srgbClr val="0E181C"/>
                </a:solidFill>
                <a:latin typeface="Arial"/>
                <a:cs typeface="Arial"/>
              </a:rPr>
              <a:t>découverte des métiers</a:t>
            </a:r>
            <a:endParaRPr lang="fr-FR" b="1" i="1" dirty="0">
              <a:solidFill>
                <a:srgbClr val="E3000B"/>
              </a:solidFill>
              <a:latin typeface="Calibri" panose="020F0502020204030204"/>
            </a:endParaRPr>
          </a:p>
        </p:txBody>
      </p:sp>
      <p:sp>
        <p:nvSpPr>
          <p:cNvPr id="6" name="ZoneTexte 5">
            <a:extLst>
              <a:ext uri="{FF2B5EF4-FFF2-40B4-BE49-F238E27FC236}">
                <a16:creationId xmlns:a16="http://schemas.microsoft.com/office/drawing/2014/main" id="{9655DC01-06E5-A6CC-D3CA-E53706B795DF}"/>
              </a:ext>
            </a:extLst>
          </p:cNvPr>
          <p:cNvSpPr txBox="1"/>
          <p:nvPr/>
        </p:nvSpPr>
        <p:spPr>
          <a:xfrm>
            <a:off x="2285417" y="5263925"/>
            <a:ext cx="4573166" cy="300082"/>
          </a:xfrm>
          <a:prstGeom prst="rect">
            <a:avLst/>
          </a:prstGeom>
          <a:noFill/>
        </p:spPr>
        <p:txBody>
          <a:bodyPr wrap="square">
            <a:spAutoFit/>
          </a:bodyPr>
          <a:lstStyle/>
          <a:p>
            <a:pPr defTabSz="685800">
              <a:defRPr/>
            </a:pPr>
            <a:r>
              <a:rPr lang="fr-FR" sz="1350">
                <a:solidFill>
                  <a:srgbClr val="0E181C"/>
                </a:solidFill>
                <a:latin typeface="Calibri" panose="020F0502020204030204"/>
                <a:cs typeface="Arial"/>
              </a:rPr>
              <a:t> Mercredi 10 janvier 2024</a:t>
            </a:r>
            <a:endParaRPr lang="fr-FR" sz="1350">
              <a:solidFill>
                <a:srgbClr val="E3000B"/>
              </a:solidFill>
              <a:latin typeface="Calibri" panose="020F0502020204030204"/>
            </a:endParaRPr>
          </a:p>
        </p:txBody>
      </p:sp>
    </p:spTree>
    <p:extLst>
      <p:ext uri="{BB962C8B-B14F-4D97-AF65-F5344CB8AC3E}">
        <p14:creationId xmlns:p14="http://schemas.microsoft.com/office/powerpoint/2010/main" val="362014277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230EC14F-3122-8918-ADFD-FC8018BF8BA8}"/>
              </a:ext>
            </a:extLst>
          </p:cNvPr>
          <p:cNvSpPr>
            <a:spLocks noGrp="1"/>
          </p:cNvSpPr>
          <p:nvPr>
            <p:ph type="title"/>
          </p:nvPr>
        </p:nvSpPr>
        <p:spPr>
          <a:xfrm>
            <a:off x="2202701" y="984969"/>
            <a:ext cx="6609458" cy="474146"/>
          </a:xfrm>
        </p:spPr>
        <p:txBody>
          <a:bodyPr/>
          <a:lstStyle/>
          <a:p>
            <a:r>
              <a:rPr lang="fr-FR" sz="1598">
                <a:solidFill>
                  <a:schemeClr val="bg2"/>
                </a:solidFill>
                <a:latin typeface="Arial"/>
                <a:cs typeface="Arial"/>
              </a:rPr>
              <a:t>Offre de ressources et de services – découverte des métiers</a:t>
            </a:r>
          </a:p>
        </p:txBody>
      </p:sp>
      <p:pic>
        <p:nvPicPr>
          <p:cNvPr id="6" name="Image 5" descr="Une image contenant texte, capture d’écran, logiciel, Système d’exploitation">
            <a:extLst>
              <a:ext uri="{FF2B5EF4-FFF2-40B4-BE49-F238E27FC236}">
                <a16:creationId xmlns:a16="http://schemas.microsoft.com/office/drawing/2014/main" id="{F681BEF4-CE84-B6E3-7933-8AE3340DD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13" y="1722742"/>
            <a:ext cx="5124419" cy="266496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7" name="ZoneTexte 16">
            <a:extLst>
              <a:ext uri="{FF2B5EF4-FFF2-40B4-BE49-F238E27FC236}">
                <a16:creationId xmlns:a16="http://schemas.microsoft.com/office/drawing/2014/main" id="{1BE499E5-4939-67B0-AABF-425C6A1253AB}"/>
              </a:ext>
            </a:extLst>
          </p:cNvPr>
          <p:cNvSpPr txBox="1"/>
          <p:nvPr/>
        </p:nvSpPr>
        <p:spPr>
          <a:xfrm>
            <a:off x="6637685" y="5398126"/>
            <a:ext cx="1906291" cy="276871"/>
          </a:xfrm>
          <a:prstGeom prst="rect">
            <a:avLst/>
          </a:prstGeom>
          <a:noFill/>
        </p:spPr>
        <p:txBody>
          <a:bodyPr wrap="none" rtlCol="0">
            <a:spAutoFit/>
          </a:bodyPr>
          <a:lstStyle/>
          <a:p>
            <a:pPr defTabSz="456777">
              <a:defRPr/>
            </a:pPr>
            <a:r>
              <a:rPr lang="fr-FR" sz="1199" b="1">
                <a:solidFill>
                  <a:srgbClr val="FFFFFF"/>
                </a:solidFill>
                <a:latin typeface="Calibri" panose="020F0502020204030204"/>
              </a:rPr>
              <a:t>Des horizons en 10 métiers</a:t>
            </a:r>
          </a:p>
        </p:txBody>
      </p:sp>
      <p:pic>
        <p:nvPicPr>
          <p:cNvPr id="8" name="Image 7">
            <a:extLst>
              <a:ext uri="{FF2B5EF4-FFF2-40B4-BE49-F238E27FC236}">
                <a16:creationId xmlns:a16="http://schemas.microsoft.com/office/drawing/2014/main" id="{400A54F7-2C10-BD98-6F28-0624797BE209}"/>
              </a:ext>
            </a:extLst>
          </p:cNvPr>
          <p:cNvPicPr>
            <a:picLocks noChangeAspect="1"/>
          </p:cNvPicPr>
          <p:nvPr/>
        </p:nvPicPr>
        <p:blipFill>
          <a:blip r:embed="rId4"/>
          <a:stretch>
            <a:fillRect/>
          </a:stretch>
        </p:blipFill>
        <p:spPr>
          <a:xfrm>
            <a:off x="1635376" y="2660366"/>
            <a:ext cx="4939436" cy="2979342"/>
          </a:xfrm>
          <a:prstGeom prst="rect">
            <a:avLst/>
          </a:prstGeom>
        </p:spPr>
      </p:pic>
      <p:pic>
        <p:nvPicPr>
          <p:cNvPr id="10" name="Image 9">
            <a:extLst>
              <a:ext uri="{FF2B5EF4-FFF2-40B4-BE49-F238E27FC236}">
                <a16:creationId xmlns:a16="http://schemas.microsoft.com/office/drawing/2014/main" id="{B84D2E51-8AF8-B2A9-BC59-729A1F7D45A1}"/>
              </a:ext>
            </a:extLst>
          </p:cNvPr>
          <p:cNvPicPr>
            <a:picLocks noChangeAspect="1"/>
          </p:cNvPicPr>
          <p:nvPr/>
        </p:nvPicPr>
        <p:blipFill>
          <a:blip r:embed="rId5"/>
          <a:stretch>
            <a:fillRect/>
          </a:stretch>
        </p:blipFill>
        <p:spPr>
          <a:xfrm>
            <a:off x="6757668" y="2660365"/>
            <a:ext cx="2113493" cy="2851661"/>
          </a:xfrm>
          <a:prstGeom prst="rect">
            <a:avLst/>
          </a:prstGeom>
        </p:spPr>
      </p:pic>
      <p:sp>
        <p:nvSpPr>
          <p:cNvPr id="11" name="Rectangle 10">
            <a:extLst>
              <a:ext uri="{FF2B5EF4-FFF2-40B4-BE49-F238E27FC236}">
                <a16:creationId xmlns:a16="http://schemas.microsoft.com/office/drawing/2014/main" id="{227D21D1-7C95-2274-EE35-F79325D1CF86}"/>
              </a:ext>
            </a:extLst>
          </p:cNvPr>
          <p:cNvSpPr/>
          <p:nvPr/>
        </p:nvSpPr>
        <p:spPr>
          <a:xfrm>
            <a:off x="2202701" y="3233977"/>
            <a:ext cx="1359191" cy="2220754"/>
          </a:xfrm>
          <a:prstGeom prst="rect">
            <a:avLst/>
          </a:prstGeom>
          <a:noFill/>
          <a:ln w="31750">
            <a:solidFill>
              <a:srgbClr val="FFD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6777">
              <a:defRPr/>
            </a:pPr>
            <a:endParaRPr lang="fr-FR" sz="1799">
              <a:solidFill>
                <a:srgbClr val="FFFFFF"/>
              </a:solidFill>
              <a:latin typeface="Calibri" panose="020F0502020204030204"/>
            </a:endParaRPr>
          </a:p>
        </p:txBody>
      </p:sp>
      <p:sp>
        <p:nvSpPr>
          <p:cNvPr id="12" name="Rectangle 11">
            <a:extLst>
              <a:ext uri="{FF2B5EF4-FFF2-40B4-BE49-F238E27FC236}">
                <a16:creationId xmlns:a16="http://schemas.microsoft.com/office/drawing/2014/main" id="{B74A0DCC-9C56-FA97-0FA1-B03C80CDF0ED}"/>
              </a:ext>
            </a:extLst>
          </p:cNvPr>
          <p:cNvSpPr/>
          <p:nvPr/>
        </p:nvSpPr>
        <p:spPr>
          <a:xfrm>
            <a:off x="7326183" y="3177372"/>
            <a:ext cx="1457079" cy="2277359"/>
          </a:xfrm>
          <a:prstGeom prst="rect">
            <a:avLst/>
          </a:prstGeom>
          <a:noFill/>
          <a:ln w="31750">
            <a:solidFill>
              <a:srgbClr val="FFD5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6777">
              <a:defRPr/>
            </a:pPr>
            <a:endParaRPr lang="fr-FR" sz="1799">
              <a:solidFill>
                <a:srgbClr val="FFFFFF"/>
              </a:solidFill>
              <a:latin typeface="Calibri" panose="020F0502020204030204"/>
            </a:endParaRPr>
          </a:p>
        </p:txBody>
      </p:sp>
      <p:sp>
        <p:nvSpPr>
          <p:cNvPr id="13" name="ZoneTexte 12">
            <a:extLst>
              <a:ext uri="{FF2B5EF4-FFF2-40B4-BE49-F238E27FC236}">
                <a16:creationId xmlns:a16="http://schemas.microsoft.com/office/drawing/2014/main" id="{DBFADE55-11CA-0097-4883-FB08CC06E949}"/>
              </a:ext>
            </a:extLst>
          </p:cNvPr>
          <p:cNvSpPr txBox="1"/>
          <p:nvPr/>
        </p:nvSpPr>
        <p:spPr>
          <a:xfrm>
            <a:off x="5819782" y="2050944"/>
            <a:ext cx="2595830" cy="883127"/>
          </a:xfrm>
          <a:prstGeom prst="rect">
            <a:avLst/>
          </a:prstGeom>
          <a:noFill/>
        </p:spPr>
        <p:txBody>
          <a:bodyPr wrap="square" lIns="68580" tIns="34290" rIns="68580" bIns="34290" anchor="t">
            <a:spAutoFit/>
          </a:bodyPr>
          <a:lstStyle/>
          <a:p>
            <a:pPr defTabSz="456777">
              <a:defRPr/>
            </a:pPr>
            <a:r>
              <a:rPr lang="fr-FR" sz="1763">
                <a:solidFill>
                  <a:srgbClr val="E3000B"/>
                </a:solidFill>
                <a:latin typeface="Calibri" panose="020F0502020204030204"/>
                <a:hlinkClick r:id="rId6"/>
              </a:rPr>
              <a:t>https://avenirs.onisep.fr/</a:t>
            </a:r>
            <a:endParaRPr lang="en-US" sz="1350">
              <a:solidFill>
                <a:srgbClr val="E3000B"/>
              </a:solidFill>
              <a:latin typeface="Calibri" panose="020F0502020204030204"/>
              <a:hlinkClick r:id="rId6"/>
            </a:endParaRPr>
          </a:p>
          <a:p>
            <a:pPr defTabSz="456777">
              <a:defRPr/>
            </a:pPr>
            <a:endParaRPr lang="fr-FR" sz="1763">
              <a:solidFill>
                <a:srgbClr val="E3000B"/>
              </a:solidFill>
              <a:latin typeface="Calibri" panose="020F0502020204030204"/>
              <a:cs typeface="Calibri"/>
            </a:endParaRPr>
          </a:p>
          <a:p>
            <a:pPr defTabSz="456777">
              <a:defRPr/>
            </a:pPr>
            <a:endParaRPr lang="fr-FR" sz="1763">
              <a:solidFill>
                <a:srgbClr val="E3000B"/>
              </a:solidFill>
              <a:latin typeface="Calibri" panose="020F0502020204030204"/>
              <a:cs typeface="Calibri"/>
            </a:endParaRPr>
          </a:p>
        </p:txBody>
      </p:sp>
    </p:spTree>
    <p:extLst>
      <p:ext uri="{BB962C8B-B14F-4D97-AF65-F5344CB8AC3E}">
        <p14:creationId xmlns:p14="http://schemas.microsoft.com/office/powerpoint/2010/main" val="406550971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97C4EE4-8C47-3DA5-3C01-E504E60BD85E}"/>
              </a:ext>
            </a:extLst>
          </p:cNvPr>
          <p:cNvSpPr/>
          <p:nvPr/>
        </p:nvSpPr>
        <p:spPr>
          <a:xfrm>
            <a:off x="4390548" y="3615917"/>
            <a:ext cx="4753453" cy="2393188"/>
          </a:xfrm>
          <a:prstGeom prst="rect">
            <a:avLst/>
          </a:prstGeom>
          <a:solidFill>
            <a:srgbClr val="FFD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6777">
              <a:defRPr/>
            </a:pPr>
            <a:endParaRPr lang="fr-FR" sz="1799">
              <a:solidFill>
                <a:srgbClr val="FFFFFF"/>
              </a:solidFill>
              <a:latin typeface="Calibri" panose="020F0502020204030204"/>
            </a:endParaRPr>
          </a:p>
        </p:txBody>
      </p:sp>
      <p:sp>
        <p:nvSpPr>
          <p:cNvPr id="10" name="Titre 9">
            <a:extLst>
              <a:ext uri="{FF2B5EF4-FFF2-40B4-BE49-F238E27FC236}">
                <a16:creationId xmlns:a16="http://schemas.microsoft.com/office/drawing/2014/main" id="{56328046-4C64-1BD4-052B-63C66AC8A507}"/>
              </a:ext>
            </a:extLst>
          </p:cNvPr>
          <p:cNvSpPr txBox="1">
            <a:spLocks noGrp="1"/>
          </p:cNvSpPr>
          <p:nvPr>
            <p:ph type="title"/>
          </p:nvPr>
        </p:nvSpPr>
        <p:spPr>
          <a:xfrm>
            <a:off x="2115553" y="941180"/>
            <a:ext cx="6523121" cy="529751"/>
          </a:xfrm>
          <a:prstGeom prst="rect">
            <a:avLst/>
          </a:prstGeom>
          <a:noFill/>
        </p:spPr>
        <p:txBody>
          <a:bodyPr wrap="square" rtlCol="0">
            <a:spAutoFit/>
          </a:bodyPr>
          <a:lstStyle/>
          <a:p>
            <a:r>
              <a:rPr lang="fr-FR" sz="1650" dirty="0">
                <a:solidFill>
                  <a:srgbClr val="002060"/>
                </a:solidFill>
              </a:rPr>
              <a:t>Orientation et découverte des métiers au collège</a:t>
            </a:r>
          </a:p>
          <a:p>
            <a:r>
              <a:rPr lang="fr-FR" sz="1650" dirty="0">
                <a:solidFill>
                  <a:schemeClr val="bg2"/>
                </a:solidFill>
              </a:rPr>
              <a:t>Pour les élèves</a:t>
            </a:r>
          </a:p>
        </p:txBody>
      </p:sp>
      <p:sp>
        <p:nvSpPr>
          <p:cNvPr id="11" name="ZoneTexte 10">
            <a:extLst>
              <a:ext uri="{FF2B5EF4-FFF2-40B4-BE49-F238E27FC236}">
                <a16:creationId xmlns:a16="http://schemas.microsoft.com/office/drawing/2014/main" id="{7E2E71F2-1430-76F8-916A-6C5B5CB5447C}"/>
              </a:ext>
            </a:extLst>
          </p:cNvPr>
          <p:cNvSpPr txBox="1"/>
          <p:nvPr/>
        </p:nvSpPr>
        <p:spPr>
          <a:xfrm>
            <a:off x="4432513" y="3761133"/>
            <a:ext cx="1892211" cy="323165"/>
          </a:xfrm>
          <a:prstGeom prst="rect">
            <a:avLst/>
          </a:prstGeom>
          <a:noFill/>
        </p:spPr>
        <p:txBody>
          <a:bodyPr wrap="square" rtlCol="0">
            <a:spAutoFit/>
          </a:bodyPr>
          <a:lstStyle/>
          <a:p>
            <a:pPr defTabSz="685800">
              <a:defRPr/>
            </a:pPr>
            <a:r>
              <a:rPr lang="fr-FR" sz="1500" b="1">
                <a:solidFill>
                  <a:srgbClr val="002060"/>
                </a:solidFill>
                <a:latin typeface="Calibri" panose="020F0502020204030204"/>
              </a:rPr>
              <a:t>Pour aller plus loin :</a:t>
            </a:r>
          </a:p>
        </p:txBody>
      </p:sp>
      <p:grpSp>
        <p:nvGrpSpPr>
          <p:cNvPr id="13" name="Groupe 12">
            <a:extLst>
              <a:ext uri="{FF2B5EF4-FFF2-40B4-BE49-F238E27FC236}">
                <a16:creationId xmlns:a16="http://schemas.microsoft.com/office/drawing/2014/main" id="{64DCA378-50FE-635A-7679-E3710751BC3D}"/>
              </a:ext>
            </a:extLst>
          </p:cNvPr>
          <p:cNvGrpSpPr/>
          <p:nvPr/>
        </p:nvGrpSpPr>
        <p:grpSpPr>
          <a:xfrm>
            <a:off x="591706" y="2025372"/>
            <a:ext cx="1633515" cy="1522579"/>
            <a:chOff x="5683248" y="1099397"/>
            <a:chExt cx="3152618" cy="3067078"/>
          </a:xfrm>
        </p:grpSpPr>
        <p:grpSp>
          <p:nvGrpSpPr>
            <p:cNvPr id="15" name="Groupe 14">
              <a:extLst>
                <a:ext uri="{FF2B5EF4-FFF2-40B4-BE49-F238E27FC236}">
                  <a16:creationId xmlns:a16="http://schemas.microsoft.com/office/drawing/2014/main" id="{5210B7A2-1430-A9E9-CE5C-09F9FE4E4957}"/>
                </a:ext>
              </a:extLst>
            </p:cNvPr>
            <p:cNvGrpSpPr/>
            <p:nvPr/>
          </p:nvGrpSpPr>
          <p:grpSpPr>
            <a:xfrm>
              <a:off x="5683248" y="1099397"/>
              <a:ext cx="3152618" cy="1625050"/>
              <a:chOff x="6092825" y="1388942"/>
              <a:chExt cx="2743041" cy="1335505"/>
            </a:xfrm>
          </p:grpSpPr>
          <p:pic>
            <p:nvPicPr>
              <p:cNvPr id="19" name="Image 6" descr="Une image contenant jouet&#10;&#10;Description générée automatiquement">
                <a:extLst>
                  <a:ext uri="{FF2B5EF4-FFF2-40B4-BE49-F238E27FC236}">
                    <a16:creationId xmlns:a16="http://schemas.microsoft.com/office/drawing/2014/main" id="{A301C51A-1432-E443-5399-566694C3D6C7}"/>
                  </a:ext>
                </a:extLst>
              </p:cNvPr>
              <p:cNvPicPr>
                <a:picLocks noChangeAspect="1"/>
              </p:cNvPicPr>
              <p:nvPr/>
            </p:nvPicPr>
            <p:blipFill>
              <a:blip r:embed="rId3"/>
              <a:stretch>
                <a:fillRect/>
              </a:stretch>
            </p:blipFill>
            <p:spPr>
              <a:xfrm>
                <a:off x="6092825" y="1388942"/>
                <a:ext cx="2743041" cy="1335505"/>
              </a:xfrm>
              <a:prstGeom prst="rect">
                <a:avLst/>
              </a:prstGeom>
              <a:ln>
                <a:solidFill>
                  <a:srgbClr val="002060"/>
                </a:solidFill>
              </a:ln>
            </p:spPr>
          </p:pic>
          <p:pic>
            <p:nvPicPr>
              <p:cNvPr id="20" name="Image 23">
                <a:extLst>
                  <a:ext uri="{FF2B5EF4-FFF2-40B4-BE49-F238E27FC236}">
                    <a16:creationId xmlns:a16="http://schemas.microsoft.com/office/drawing/2014/main" id="{7C0CFC4E-3EF3-2688-8CD2-50F2E9BC1352}"/>
                  </a:ext>
                </a:extLst>
              </p:cNvPr>
              <p:cNvPicPr>
                <a:picLocks noChangeAspect="1"/>
              </p:cNvPicPr>
              <p:nvPr/>
            </p:nvPicPr>
            <p:blipFill rotWithShape="1">
              <a:blip r:embed="rId4"/>
              <a:srcRect l="4897" t="20000" r="3351" b="21333"/>
              <a:stretch/>
            </p:blipFill>
            <p:spPr>
              <a:xfrm>
                <a:off x="6220013" y="1482882"/>
                <a:ext cx="2516812" cy="309020"/>
              </a:xfrm>
              <a:prstGeom prst="rect">
                <a:avLst/>
              </a:prstGeom>
            </p:spPr>
          </p:pic>
        </p:grpSp>
        <p:pic>
          <p:nvPicPr>
            <p:cNvPr id="16" name="Image 20" descr="Une image contenant diagramme&#10;&#10;Description générée automatiquement">
              <a:extLst>
                <a:ext uri="{FF2B5EF4-FFF2-40B4-BE49-F238E27FC236}">
                  <a16:creationId xmlns:a16="http://schemas.microsoft.com/office/drawing/2014/main" id="{134FD814-F3CF-5815-25FD-130AE81CE02D}"/>
                </a:ext>
              </a:extLst>
            </p:cNvPr>
            <p:cNvPicPr>
              <a:picLocks noChangeAspect="1"/>
            </p:cNvPicPr>
            <p:nvPr/>
          </p:nvPicPr>
          <p:blipFill>
            <a:blip r:embed="rId5"/>
            <a:stretch>
              <a:fillRect/>
            </a:stretch>
          </p:blipFill>
          <p:spPr>
            <a:xfrm rot="20700000">
              <a:off x="6106657" y="2383662"/>
              <a:ext cx="1238904" cy="1782813"/>
            </a:xfrm>
            <a:prstGeom prst="rect">
              <a:avLst/>
            </a:prstGeom>
            <a:ln>
              <a:solidFill>
                <a:srgbClr val="002060"/>
              </a:solidFill>
            </a:ln>
            <a:effectLst>
              <a:outerShdw blurRad="63500" sx="102000" sy="102000" algn="ctr" rotWithShape="0">
                <a:prstClr val="black">
                  <a:alpha val="40000"/>
                </a:prstClr>
              </a:outerShdw>
            </a:effectLst>
          </p:spPr>
        </p:pic>
        <p:pic>
          <p:nvPicPr>
            <p:cNvPr id="18" name="Image 11" descr="Une image contenant texte&#10;&#10;Description générée automatiquement">
              <a:extLst>
                <a:ext uri="{FF2B5EF4-FFF2-40B4-BE49-F238E27FC236}">
                  <a16:creationId xmlns:a16="http://schemas.microsoft.com/office/drawing/2014/main" id="{6D57F444-84F4-7FA9-3B04-297A201FE45E}"/>
                </a:ext>
              </a:extLst>
            </p:cNvPr>
            <p:cNvPicPr>
              <a:picLocks noChangeAspect="1"/>
            </p:cNvPicPr>
            <p:nvPr/>
          </p:nvPicPr>
          <p:blipFill>
            <a:blip r:embed="rId6"/>
            <a:stretch>
              <a:fillRect/>
            </a:stretch>
          </p:blipFill>
          <p:spPr>
            <a:xfrm rot="21240000">
              <a:off x="6956520" y="2371488"/>
              <a:ext cx="1217719" cy="1770176"/>
            </a:xfrm>
            <a:prstGeom prst="rect">
              <a:avLst/>
            </a:prstGeom>
            <a:ln>
              <a:solidFill>
                <a:srgbClr val="002060"/>
              </a:solidFill>
            </a:ln>
            <a:effectLst>
              <a:outerShdw blurRad="63500" sx="102000" sy="102000" algn="ctr" rotWithShape="0">
                <a:prstClr val="black">
                  <a:alpha val="40000"/>
                </a:prstClr>
              </a:outerShdw>
            </a:effectLst>
          </p:spPr>
        </p:pic>
      </p:grpSp>
      <p:sp>
        <p:nvSpPr>
          <p:cNvPr id="21" name="ZoneTexte 20">
            <a:extLst>
              <a:ext uri="{FF2B5EF4-FFF2-40B4-BE49-F238E27FC236}">
                <a16:creationId xmlns:a16="http://schemas.microsoft.com/office/drawing/2014/main" id="{012715A8-FC37-F927-44D9-76B2FB8A2F14}"/>
              </a:ext>
            </a:extLst>
          </p:cNvPr>
          <p:cNvSpPr txBox="1"/>
          <p:nvPr/>
        </p:nvSpPr>
        <p:spPr>
          <a:xfrm>
            <a:off x="2286001" y="2025372"/>
            <a:ext cx="1756610" cy="323165"/>
          </a:xfrm>
          <a:prstGeom prst="rect">
            <a:avLst/>
          </a:prstGeom>
          <a:noFill/>
        </p:spPr>
        <p:txBody>
          <a:bodyPr wrap="square">
            <a:spAutoFit/>
          </a:bodyPr>
          <a:lstStyle/>
          <a:p>
            <a:pPr defTabSz="685800">
              <a:defRPr/>
            </a:pPr>
            <a:r>
              <a:rPr lang="fr-FR" sz="1500" b="1">
                <a:solidFill>
                  <a:srgbClr val="0E181C"/>
                </a:solidFill>
                <a:latin typeface="Calibri" panose="020F0502020204030204"/>
              </a:rPr>
              <a:t>Les métiers animés</a:t>
            </a:r>
          </a:p>
        </p:txBody>
      </p:sp>
      <p:sp>
        <p:nvSpPr>
          <p:cNvPr id="22" name="ZoneTexte 21">
            <a:extLst>
              <a:ext uri="{FF2B5EF4-FFF2-40B4-BE49-F238E27FC236}">
                <a16:creationId xmlns:a16="http://schemas.microsoft.com/office/drawing/2014/main" id="{812004F2-423E-6E0D-9CDE-3AD1EC82E2D6}"/>
              </a:ext>
            </a:extLst>
          </p:cNvPr>
          <p:cNvSpPr txBox="1"/>
          <p:nvPr/>
        </p:nvSpPr>
        <p:spPr>
          <a:xfrm>
            <a:off x="2271629" y="2359891"/>
            <a:ext cx="2118919"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fr-FR" sz="1050">
                <a:solidFill>
                  <a:srgbClr val="E3000B"/>
                </a:solidFill>
                <a:latin typeface="Calibri" panose="020F0502020204030204"/>
                <a:ea typeface="+mn-lt"/>
                <a:cs typeface="Calibri" panose="020F0502020204030204"/>
                <a:hlinkClick r:id="rId7"/>
              </a:rPr>
              <a:t>https://avenirs.onisep.fr/les-metiers-animes</a:t>
            </a:r>
            <a:r>
              <a:rPr lang="fr-FR" sz="1050">
                <a:solidFill>
                  <a:srgbClr val="E3000B"/>
                </a:solidFill>
                <a:latin typeface="Calibri" panose="020F0502020204030204"/>
                <a:ea typeface="+mn-lt"/>
                <a:cs typeface="Calibri" panose="020F0502020204030204"/>
              </a:rPr>
              <a:t> </a:t>
            </a:r>
            <a:endParaRPr lang="fr-FR" sz="1050">
              <a:solidFill>
                <a:srgbClr val="E3000B"/>
              </a:solidFill>
              <a:latin typeface="Calibri" panose="020F0502020204030204"/>
            </a:endParaRPr>
          </a:p>
        </p:txBody>
      </p:sp>
      <p:pic>
        <p:nvPicPr>
          <p:cNvPr id="25" name="Image 24" descr="Une image contenant Police, texte, jaune, conception&#10;&#10;Description générée automatiquement">
            <a:extLst>
              <a:ext uri="{FF2B5EF4-FFF2-40B4-BE49-F238E27FC236}">
                <a16:creationId xmlns:a16="http://schemas.microsoft.com/office/drawing/2014/main" id="{478665DF-E794-11AA-4884-1103E50581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0937" y="4067657"/>
            <a:ext cx="1616502" cy="1072211"/>
          </a:xfrm>
          <a:prstGeom prst="rect">
            <a:avLst/>
          </a:prstGeom>
        </p:spPr>
      </p:pic>
      <p:sp>
        <p:nvSpPr>
          <p:cNvPr id="26" name="ZoneTexte 25">
            <a:extLst>
              <a:ext uri="{FF2B5EF4-FFF2-40B4-BE49-F238E27FC236}">
                <a16:creationId xmlns:a16="http://schemas.microsoft.com/office/drawing/2014/main" id="{07D1975F-7D5B-8305-78D4-7EA51447FF06}"/>
              </a:ext>
            </a:extLst>
          </p:cNvPr>
          <p:cNvSpPr txBox="1"/>
          <p:nvPr/>
        </p:nvSpPr>
        <p:spPr>
          <a:xfrm>
            <a:off x="2286001" y="4067656"/>
            <a:ext cx="1756610" cy="553998"/>
          </a:xfrm>
          <a:prstGeom prst="rect">
            <a:avLst/>
          </a:prstGeom>
          <a:noFill/>
        </p:spPr>
        <p:txBody>
          <a:bodyPr wrap="square">
            <a:spAutoFit/>
          </a:bodyPr>
          <a:lstStyle/>
          <a:p>
            <a:pPr defTabSz="685800">
              <a:defRPr/>
            </a:pPr>
            <a:r>
              <a:rPr lang="fr-FR" sz="1500" b="1">
                <a:solidFill>
                  <a:srgbClr val="0E181C"/>
                </a:solidFill>
                <a:latin typeface="Calibri" panose="020F0502020204030204"/>
              </a:rPr>
              <a:t>Et si je faisais mon stage de 3</a:t>
            </a:r>
            <a:r>
              <a:rPr lang="fr-FR" sz="1500" b="1" baseline="30000">
                <a:solidFill>
                  <a:srgbClr val="0E181C"/>
                </a:solidFill>
                <a:latin typeface="Calibri" panose="020F0502020204030204"/>
              </a:rPr>
              <a:t>e</a:t>
            </a:r>
            <a:r>
              <a:rPr lang="fr-FR" sz="1500" b="1">
                <a:solidFill>
                  <a:srgbClr val="0E181C"/>
                </a:solidFill>
                <a:latin typeface="Calibri" panose="020F0502020204030204"/>
              </a:rPr>
              <a:t> …</a:t>
            </a:r>
          </a:p>
        </p:txBody>
      </p:sp>
      <p:sp>
        <p:nvSpPr>
          <p:cNvPr id="27" name="ZoneTexte 26">
            <a:extLst>
              <a:ext uri="{FF2B5EF4-FFF2-40B4-BE49-F238E27FC236}">
                <a16:creationId xmlns:a16="http://schemas.microsoft.com/office/drawing/2014/main" id="{5FA1D256-6A72-6BA7-6325-6EC78B3B52BE}"/>
              </a:ext>
            </a:extLst>
          </p:cNvPr>
          <p:cNvSpPr txBox="1"/>
          <p:nvPr/>
        </p:nvSpPr>
        <p:spPr>
          <a:xfrm>
            <a:off x="2197440" y="4649888"/>
            <a:ext cx="2118919" cy="5539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fr-FR" sz="1050">
                <a:solidFill>
                  <a:srgbClr val="E3000B"/>
                </a:solidFill>
                <a:latin typeface="Calibri" panose="020F0502020204030204"/>
                <a:hlinkClick r:id="rId9"/>
              </a:rPr>
              <a:t>https://avenirs.onisep.fr/formation/et-si-je-faisais-mon-stage-de-3e</a:t>
            </a:r>
            <a:endParaRPr lang="fr-FR" sz="1050">
              <a:solidFill>
                <a:srgbClr val="E3000B"/>
              </a:solidFill>
              <a:latin typeface="Calibri" panose="020F0502020204030204"/>
            </a:endParaRPr>
          </a:p>
          <a:p>
            <a:pPr defTabSz="685800">
              <a:defRPr/>
            </a:pPr>
            <a:endParaRPr lang="fr-FR" sz="1050">
              <a:solidFill>
                <a:srgbClr val="E3000B"/>
              </a:solidFill>
              <a:latin typeface="Calibri" panose="020F0502020204030204"/>
            </a:endParaRPr>
          </a:p>
        </p:txBody>
      </p:sp>
      <p:pic>
        <p:nvPicPr>
          <p:cNvPr id="28" name="Image 27">
            <a:extLst>
              <a:ext uri="{FF2B5EF4-FFF2-40B4-BE49-F238E27FC236}">
                <a16:creationId xmlns:a16="http://schemas.microsoft.com/office/drawing/2014/main" id="{D06178B7-B085-EFA2-FCBE-911B4A21EC0A}"/>
              </a:ext>
            </a:extLst>
          </p:cNvPr>
          <p:cNvPicPr>
            <a:picLocks noChangeAspect="1"/>
          </p:cNvPicPr>
          <p:nvPr/>
        </p:nvPicPr>
        <p:blipFill>
          <a:blip r:embed="rId10"/>
          <a:stretch>
            <a:fillRect/>
          </a:stretch>
        </p:blipFill>
        <p:spPr>
          <a:xfrm>
            <a:off x="4572000" y="1995170"/>
            <a:ext cx="1678535" cy="1121856"/>
          </a:xfrm>
          <a:prstGeom prst="rect">
            <a:avLst/>
          </a:prstGeom>
        </p:spPr>
      </p:pic>
      <p:sp>
        <p:nvSpPr>
          <p:cNvPr id="29" name="ZoneTexte 28">
            <a:extLst>
              <a:ext uri="{FF2B5EF4-FFF2-40B4-BE49-F238E27FC236}">
                <a16:creationId xmlns:a16="http://schemas.microsoft.com/office/drawing/2014/main" id="{A43C3628-B1BD-879C-B258-294D01469CE5}"/>
              </a:ext>
            </a:extLst>
          </p:cNvPr>
          <p:cNvSpPr txBox="1"/>
          <p:nvPr/>
        </p:nvSpPr>
        <p:spPr>
          <a:xfrm>
            <a:off x="6156661" y="1953600"/>
            <a:ext cx="2927799" cy="323165"/>
          </a:xfrm>
          <a:prstGeom prst="rect">
            <a:avLst/>
          </a:prstGeom>
          <a:noFill/>
        </p:spPr>
        <p:txBody>
          <a:bodyPr wrap="square" rtlCol="0">
            <a:spAutoFit/>
          </a:bodyPr>
          <a:lstStyle/>
          <a:p>
            <a:pPr defTabSz="456777">
              <a:defRPr/>
            </a:pPr>
            <a:r>
              <a:rPr lang="fr-FR" sz="1500" b="1">
                <a:solidFill>
                  <a:srgbClr val="0E181C"/>
                </a:solidFill>
                <a:latin typeface="Calibri" panose="020F0502020204030204" pitchFamily="34" charset="0"/>
                <a:cs typeface="Calibri" panose="020F0502020204030204" pitchFamily="34" charset="0"/>
              </a:rPr>
              <a:t>   Des horizons en 10 métiers </a:t>
            </a:r>
          </a:p>
        </p:txBody>
      </p:sp>
      <p:sp>
        <p:nvSpPr>
          <p:cNvPr id="30" name="ZoneTexte 29">
            <a:extLst>
              <a:ext uri="{FF2B5EF4-FFF2-40B4-BE49-F238E27FC236}">
                <a16:creationId xmlns:a16="http://schemas.microsoft.com/office/drawing/2014/main" id="{3AB18CEE-AD18-09F5-5577-2793D1ACC918}"/>
              </a:ext>
            </a:extLst>
          </p:cNvPr>
          <p:cNvSpPr txBox="1"/>
          <p:nvPr/>
        </p:nvSpPr>
        <p:spPr>
          <a:xfrm>
            <a:off x="4456643" y="4666345"/>
            <a:ext cx="2118919" cy="392415"/>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fr-FR" sz="1050">
                <a:solidFill>
                  <a:srgbClr val="E3000B"/>
                </a:solidFill>
                <a:latin typeface="Calibri" panose="020F0502020204030204"/>
                <a:hlinkClick r:id="rId11"/>
              </a:rPr>
              <a:t>https://oniseptv.onisep.fr/</a:t>
            </a:r>
            <a:endParaRPr lang="fr-FR" sz="1050">
              <a:solidFill>
                <a:srgbClr val="E3000B"/>
              </a:solidFill>
              <a:latin typeface="Calibri" panose="020F0502020204030204"/>
            </a:endParaRPr>
          </a:p>
          <a:p>
            <a:pPr defTabSz="685800">
              <a:defRPr/>
            </a:pPr>
            <a:endParaRPr lang="fr-FR" sz="1050">
              <a:solidFill>
                <a:srgbClr val="E3000B"/>
              </a:solidFill>
              <a:latin typeface="Calibri" panose="020F0502020204030204"/>
            </a:endParaRPr>
          </a:p>
        </p:txBody>
      </p:sp>
      <p:pic>
        <p:nvPicPr>
          <p:cNvPr id="32" name="Image 31">
            <a:hlinkClick r:id="rId11"/>
            <a:extLst>
              <a:ext uri="{FF2B5EF4-FFF2-40B4-BE49-F238E27FC236}">
                <a16:creationId xmlns:a16="http://schemas.microsoft.com/office/drawing/2014/main" id="{52094C0E-2855-A036-92CA-107E53C33B73}"/>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509273" y="4162876"/>
            <a:ext cx="1487008" cy="316385"/>
          </a:xfrm>
          <a:prstGeom prst="rect">
            <a:avLst/>
          </a:prstGeom>
        </p:spPr>
      </p:pic>
      <p:sp>
        <p:nvSpPr>
          <p:cNvPr id="33" name="ZoneTexte 32">
            <a:extLst>
              <a:ext uri="{FF2B5EF4-FFF2-40B4-BE49-F238E27FC236}">
                <a16:creationId xmlns:a16="http://schemas.microsoft.com/office/drawing/2014/main" id="{43F4B7CC-D186-4289-226A-3B324D8DDED4}"/>
              </a:ext>
            </a:extLst>
          </p:cNvPr>
          <p:cNvSpPr txBox="1"/>
          <p:nvPr/>
        </p:nvSpPr>
        <p:spPr>
          <a:xfrm>
            <a:off x="4455945" y="4437546"/>
            <a:ext cx="1487008" cy="323165"/>
          </a:xfrm>
          <a:prstGeom prst="rect">
            <a:avLst/>
          </a:prstGeom>
          <a:noFill/>
        </p:spPr>
        <p:txBody>
          <a:bodyPr wrap="square" rtlCol="0">
            <a:spAutoFit/>
          </a:bodyPr>
          <a:lstStyle/>
          <a:p>
            <a:pPr defTabSz="456777">
              <a:defRPr/>
            </a:pPr>
            <a:r>
              <a:rPr lang="fr-FR" sz="1500" b="1" err="1">
                <a:solidFill>
                  <a:srgbClr val="0E181C"/>
                </a:solidFill>
                <a:latin typeface="Calibri" panose="020F0502020204030204" pitchFamily="34" charset="0"/>
                <a:cs typeface="Calibri" panose="020F0502020204030204" pitchFamily="34" charset="0"/>
              </a:rPr>
              <a:t>OnisepTV</a:t>
            </a:r>
            <a:endParaRPr lang="fr-FR" sz="1500" b="1">
              <a:solidFill>
                <a:srgbClr val="0E181C"/>
              </a:solidFill>
              <a:latin typeface="Calibri" panose="020F0502020204030204" pitchFamily="34" charset="0"/>
              <a:cs typeface="Calibri" panose="020F0502020204030204" pitchFamily="34" charset="0"/>
            </a:endParaRPr>
          </a:p>
        </p:txBody>
      </p:sp>
      <p:pic>
        <p:nvPicPr>
          <p:cNvPr id="34" name="Image 33" descr="Une image contenant texte, capture d’écran, Police, graphisme&#10;&#10;Description générée automatiquement">
            <a:extLst>
              <a:ext uri="{FF2B5EF4-FFF2-40B4-BE49-F238E27FC236}">
                <a16:creationId xmlns:a16="http://schemas.microsoft.com/office/drawing/2014/main" id="{D22F8249-C21A-C4EC-9CD7-8DB3CE6CC961}"/>
              </a:ext>
            </a:extLst>
          </p:cNvPr>
          <p:cNvPicPr>
            <a:picLocks noChangeAspect="1"/>
          </p:cNvPicPr>
          <p:nvPr/>
        </p:nvPicPr>
        <p:blipFill>
          <a:blip r:embed="rId13">
            <a:extLst>
              <a:ext uri="{BEBA8EAE-BF5A-486C-A8C5-ECC9F3942E4B}">
                <a14:imgProps xmlns:a14="http://schemas.microsoft.com/office/drawing/2010/main">
                  <a14:imgLayer r:embed="rId14">
                    <a14:imgEffect>
                      <a14:sharpenSoften amount="30000"/>
                    </a14:imgEffect>
                  </a14:imgLayer>
                </a14:imgProps>
              </a:ext>
              <a:ext uri="{28A0092B-C50C-407E-A947-70E740481C1C}">
                <a14:useLocalDpi xmlns:a14="http://schemas.microsoft.com/office/drawing/2010/main" val="0"/>
              </a:ext>
            </a:extLst>
          </a:blip>
          <a:stretch>
            <a:fillRect/>
          </a:stretch>
        </p:blipFill>
        <p:spPr>
          <a:xfrm>
            <a:off x="4511514" y="5008731"/>
            <a:ext cx="727847" cy="865005"/>
          </a:xfrm>
          <a:prstGeom prst="rect">
            <a:avLst/>
          </a:prstGeom>
          <a:solidFill>
            <a:srgbClr val="FFFFFF">
              <a:shade val="85000"/>
            </a:srgbClr>
          </a:solidFill>
          <a:ln w="190500" cap="rnd">
            <a:solidFill>
              <a:srgbClr val="FFFFFF"/>
            </a:solidFill>
          </a:ln>
          <a:effectLst>
            <a:outerShdw blurRad="50800" dist="38100" algn="l" rotWithShape="0">
              <a:prstClr val="black">
                <a:alpha val="40000"/>
              </a:prst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6" name="Image 35" descr="Une image contenant texte, affiche, habits, Dessin animé&#10;&#10;Description générée automatiquement">
            <a:extLst>
              <a:ext uri="{FF2B5EF4-FFF2-40B4-BE49-F238E27FC236}">
                <a16:creationId xmlns:a16="http://schemas.microsoft.com/office/drawing/2014/main" id="{6B4CF0CE-E86A-FFA7-9E66-D38B602CAE6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767273" y="4252902"/>
            <a:ext cx="814292" cy="1019395"/>
          </a:xfrm>
          <a:prstGeom prst="rect">
            <a:avLst/>
          </a:prstGeom>
        </p:spPr>
      </p:pic>
      <p:sp>
        <p:nvSpPr>
          <p:cNvPr id="37" name="ZoneTexte 36">
            <a:extLst>
              <a:ext uri="{FF2B5EF4-FFF2-40B4-BE49-F238E27FC236}">
                <a16:creationId xmlns:a16="http://schemas.microsoft.com/office/drawing/2014/main" id="{3CFC2AB9-AD63-F14A-DF08-DF601AAB013F}"/>
              </a:ext>
            </a:extLst>
          </p:cNvPr>
          <p:cNvSpPr txBox="1"/>
          <p:nvPr/>
        </p:nvSpPr>
        <p:spPr>
          <a:xfrm>
            <a:off x="5285552" y="4912792"/>
            <a:ext cx="1519285" cy="323165"/>
          </a:xfrm>
          <a:prstGeom prst="rect">
            <a:avLst/>
          </a:prstGeom>
          <a:noFill/>
        </p:spPr>
        <p:txBody>
          <a:bodyPr wrap="square" rtlCol="0">
            <a:spAutoFit/>
          </a:bodyPr>
          <a:lstStyle/>
          <a:p>
            <a:pPr defTabSz="456777">
              <a:defRPr/>
            </a:pPr>
            <a:r>
              <a:rPr lang="fr-FR" sz="1500" b="1">
                <a:solidFill>
                  <a:srgbClr val="0E181C"/>
                </a:solidFill>
                <a:latin typeface="Calibri" panose="020F0502020204030204" pitchFamily="34" charset="0"/>
                <a:cs typeface="Calibri" panose="020F0502020204030204" pitchFamily="34" charset="0"/>
              </a:rPr>
              <a:t>Dico des métiers</a:t>
            </a:r>
          </a:p>
        </p:txBody>
      </p:sp>
      <p:sp>
        <p:nvSpPr>
          <p:cNvPr id="38" name="ZoneTexte 37">
            <a:extLst>
              <a:ext uri="{FF2B5EF4-FFF2-40B4-BE49-F238E27FC236}">
                <a16:creationId xmlns:a16="http://schemas.microsoft.com/office/drawing/2014/main" id="{DE277ADE-D3A7-2C6B-CBB1-C210D79A657F}"/>
              </a:ext>
            </a:extLst>
          </p:cNvPr>
          <p:cNvSpPr txBox="1"/>
          <p:nvPr/>
        </p:nvSpPr>
        <p:spPr>
          <a:xfrm>
            <a:off x="5257138" y="5208809"/>
            <a:ext cx="1553888" cy="715581"/>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fr-FR" sz="1050">
                <a:solidFill>
                  <a:srgbClr val="E3000B"/>
                </a:solidFill>
                <a:latin typeface="Calibri" panose="020F0502020204030204"/>
                <a:hlinkClick r:id="rId16"/>
              </a:rPr>
              <a:t>https://www.onisep.fr/publications/le-dico-des-metiers</a:t>
            </a:r>
            <a:endParaRPr lang="fr-FR" sz="1050">
              <a:solidFill>
                <a:srgbClr val="E3000B"/>
              </a:solidFill>
              <a:latin typeface="Calibri" panose="020F0502020204030204"/>
            </a:endParaRPr>
          </a:p>
          <a:p>
            <a:pPr defTabSz="685800">
              <a:defRPr/>
            </a:pPr>
            <a:endParaRPr lang="fr-FR" sz="1050">
              <a:solidFill>
                <a:srgbClr val="E3000B"/>
              </a:solidFill>
              <a:latin typeface="Calibri" panose="020F0502020204030204"/>
            </a:endParaRPr>
          </a:p>
        </p:txBody>
      </p:sp>
      <p:sp>
        <p:nvSpPr>
          <p:cNvPr id="39" name="ZoneTexte 38">
            <a:extLst>
              <a:ext uri="{FF2B5EF4-FFF2-40B4-BE49-F238E27FC236}">
                <a16:creationId xmlns:a16="http://schemas.microsoft.com/office/drawing/2014/main" id="{2C14B05E-3B0B-4B64-D135-EDBE05877A6A}"/>
              </a:ext>
            </a:extLst>
          </p:cNvPr>
          <p:cNvSpPr txBox="1"/>
          <p:nvPr/>
        </p:nvSpPr>
        <p:spPr>
          <a:xfrm>
            <a:off x="7598830" y="4897765"/>
            <a:ext cx="1222783" cy="120032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fr-FR" sz="1050">
                <a:solidFill>
                  <a:srgbClr val="E3000B"/>
                </a:solidFill>
                <a:latin typeface="Calibri" panose="020F0502020204030204"/>
                <a:hlinkClick r:id="rId17"/>
              </a:rPr>
              <a:t>https://reso-avenirs.onisep.fr/content/download/2051942/file/180051_ledico-cahier-activites-0923.pdf</a:t>
            </a:r>
            <a:endParaRPr lang="fr-FR" sz="1050">
              <a:solidFill>
                <a:srgbClr val="E3000B"/>
              </a:solidFill>
              <a:latin typeface="Calibri" panose="020F0502020204030204"/>
            </a:endParaRPr>
          </a:p>
          <a:p>
            <a:pPr defTabSz="685800">
              <a:defRPr/>
            </a:pPr>
            <a:endParaRPr lang="fr-FR" sz="1050">
              <a:solidFill>
                <a:srgbClr val="E3000B"/>
              </a:solidFill>
              <a:latin typeface="Calibri" panose="020F0502020204030204"/>
            </a:endParaRPr>
          </a:p>
        </p:txBody>
      </p:sp>
      <p:sp>
        <p:nvSpPr>
          <p:cNvPr id="40" name="ZoneTexte 39">
            <a:extLst>
              <a:ext uri="{FF2B5EF4-FFF2-40B4-BE49-F238E27FC236}">
                <a16:creationId xmlns:a16="http://schemas.microsoft.com/office/drawing/2014/main" id="{D2B8740C-4BEA-29DC-0C3C-82877CE14AD0}"/>
              </a:ext>
            </a:extLst>
          </p:cNvPr>
          <p:cNvSpPr txBox="1"/>
          <p:nvPr/>
        </p:nvSpPr>
        <p:spPr>
          <a:xfrm>
            <a:off x="7592915" y="4182757"/>
            <a:ext cx="1519285" cy="784830"/>
          </a:xfrm>
          <a:prstGeom prst="rect">
            <a:avLst/>
          </a:prstGeom>
          <a:noFill/>
        </p:spPr>
        <p:txBody>
          <a:bodyPr wrap="square" rtlCol="0">
            <a:spAutoFit/>
          </a:bodyPr>
          <a:lstStyle/>
          <a:p>
            <a:pPr defTabSz="456777">
              <a:defRPr/>
            </a:pPr>
            <a:r>
              <a:rPr lang="fr-FR" sz="1500" b="1">
                <a:solidFill>
                  <a:srgbClr val="0E181C"/>
                </a:solidFill>
                <a:latin typeface="Calibri" panose="020F0502020204030204" pitchFamily="34" charset="0"/>
                <a:cs typeface="Calibri" panose="020F0502020204030204" pitchFamily="34" charset="0"/>
              </a:rPr>
              <a:t>Cahier d’activités du dico des métiers</a:t>
            </a:r>
          </a:p>
        </p:txBody>
      </p:sp>
      <p:sp>
        <p:nvSpPr>
          <p:cNvPr id="41" name="ZoneTexte 40">
            <a:extLst>
              <a:ext uri="{FF2B5EF4-FFF2-40B4-BE49-F238E27FC236}">
                <a16:creationId xmlns:a16="http://schemas.microsoft.com/office/drawing/2014/main" id="{648D3790-303A-D61F-F0AB-78FF56AA36E4}"/>
              </a:ext>
            </a:extLst>
          </p:cNvPr>
          <p:cNvSpPr txBox="1"/>
          <p:nvPr/>
        </p:nvSpPr>
        <p:spPr>
          <a:xfrm>
            <a:off x="6324724" y="2359891"/>
            <a:ext cx="2118919" cy="55399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685800">
              <a:defRPr/>
            </a:pPr>
            <a:r>
              <a:rPr lang="fr-FR" sz="1050">
                <a:solidFill>
                  <a:srgbClr val="E3000B"/>
                </a:solidFill>
                <a:latin typeface="Calibri" panose="020F0502020204030204"/>
                <a:ea typeface="+mn-lt"/>
                <a:cs typeface="Calibri" panose="020F0502020204030204"/>
                <a:hlinkClick r:id="rId18"/>
              </a:rPr>
              <a:t>https://www.onisep.fr/metier/des-horizons-en-10-metiers</a:t>
            </a:r>
            <a:endParaRPr lang="fr-FR" sz="1050">
              <a:solidFill>
                <a:srgbClr val="E3000B"/>
              </a:solidFill>
              <a:latin typeface="Calibri" panose="020F0502020204030204"/>
              <a:ea typeface="+mn-lt"/>
              <a:cs typeface="Calibri" panose="020F0502020204030204"/>
            </a:endParaRPr>
          </a:p>
          <a:p>
            <a:pPr defTabSz="685800">
              <a:defRPr/>
            </a:pPr>
            <a:endParaRPr lang="fr-FR" sz="1050">
              <a:solidFill>
                <a:srgbClr val="E3000B"/>
              </a:solidFill>
              <a:latin typeface="Calibri" panose="020F0502020204030204"/>
            </a:endParaRPr>
          </a:p>
        </p:txBody>
      </p:sp>
    </p:spTree>
    <p:extLst>
      <p:ext uri="{BB962C8B-B14F-4D97-AF65-F5344CB8AC3E}">
        <p14:creationId xmlns:p14="http://schemas.microsoft.com/office/powerpoint/2010/main" val="22684180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4E3292C-CE25-C7FB-29F6-AF04D0345215}"/>
              </a:ext>
            </a:extLst>
          </p:cNvPr>
          <p:cNvSpPr/>
          <p:nvPr/>
        </p:nvSpPr>
        <p:spPr>
          <a:xfrm>
            <a:off x="6249229" y="1918453"/>
            <a:ext cx="2890541" cy="40822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6777">
              <a:defRPr/>
            </a:pPr>
            <a:endParaRPr lang="fr-FR" sz="1799">
              <a:solidFill>
                <a:srgbClr val="FFFFFF"/>
              </a:solidFill>
              <a:latin typeface="Calibri" panose="020F0502020204030204"/>
            </a:endParaRPr>
          </a:p>
        </p:txBody>
      </p:sp>
      <p:pic>
        <p:nvPicPr>
          <p:cNvPr id="16" name="Image 15" descr="Une image contenant texte, Police, logo, Graphique&#10;&#10;Description générée automatiquement">
            <a:hlinkClick r:id="rId3" action="ppaction://hlinksldjump"/>
            <a:extLst>
              <a:ext uri="{FF2B5EF4-FFF2-40B4-BE49-F238E27FC236}">
                <a16:creationId xmlns:a16="http://schemas.microsoft.com/office/drawing/2014/main" id="{3B4077B5-B930-05B9-92C8-6484B689CF66}"/>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14629" t="23877" r="14629" b="30748"/>
          <a:stretch/>
        </p:blipFill>
        <p:spPr>
          <a:xfrm>
            <a:off x="861584" y="2282511"/>
            <a:ext cx="1365297" cy="633134"/>
          </a:xfrm>
          <a:prstGeom prst="rect">
            <a:avLst/>
          </a:prstGeom>
          <a:ln>
            <a:solidFill>
              <a:srgbClr val="FFD500"/>
            </a:solidFill>
          </a:ln>
          <a:effectLst/>
        </p:spPr>
      </p:pic>
      <p:pic>
        <p:nvPicPr>
          <p:cNvPr id="22" name="Image 21">
            <a:extLst>
              <a:ext uri="{FF2B5EF4-FFF2-40B4-BE49-F238E27FC236}">
                <a16:creationId xmlns:a16="http://schemas.microsoft.com/office/drawing/2014/main" id="{BB09F18D-83F8-0EAE-9024-2F49DC38576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590195" y="2222337"/>
            <a:ext cx="2140527" cy="1437434"/>
          </a:xfrm>
          <a:prstGeom prst="rect">
            <a:avLst/>
          </a:prstGeom>
        </p:spPr>
      </p:pic>
      <p:sp>
        <p:nvSpPr>
          <p:cNvPr id="4" name="ZoneTexte 3">
            <a:extLst>
              <a:ext uri="{FF2B5EF4-FFF2-40B4-BE49-F238E27FC236}">
                <a16:creationId xmlns:a16="http://schemas.microsoft.com/office/drawing/2014/main" id="{735AB831-50FA-4D61-45CE-BED933ECD0DE}"/>
              </a:ext>
            </a:extLst>
          </p:cNvPr>
          <p:cNvSpPr txBox="1"/>
          <p:nvPr/>
        </p:nvSpPr>
        <p:spPr>
          <a:xfrm>
            <a:off x="832620" y="2998329"/>
            <a:ext cx="1920661" cy="715581"/>
          </a:xfrm>
          <a:prstGeom prst="rect">
            <a:avLst/>
          </a:prstGeom>
          <a:noFill/>
        </p:spPr>
        <p:txBody>
          <a:bodyPr wrap="square">
            <a:spAutoFit/>
          </a:bodyPr>
          <a:lstStyle/>
          <a:p>
            <a:pPr defTabSz="456777">
              <a:defRPr/>
            </a:pPr>
            <a:r>
              <a:rPr lang="fr-FR" sz="1350">
                <a:solidFill>
                  <a:srgbClr val="0E181C"/>
                </a:solidFill>
                <a:latin typeface="Calibri" panose="020F0502020204030204"/>
                <a:cs typeface="Arial" panose="020B0604020202020204" pitchFamily="34" charset="0"/>
              </a:rPr>
              <a:t>Banque </a:t>
            </a:r>
            <a:r>
              <a:rPr lang="fr-FR" sz="1350">
                <a:solidFill>
                  <a:srgbClr val="0E181C"/>
                </a:solidFill>
                <a:highlight>
                  <a:srgbClr val="FFD500"/>
                </a:highlight>
                <a:latin typeface="Calibri" panose="020F0502020204030204"/>
                <a:cs typeface="Arial" panose="020B0604020202020204" pitchFamily="34" charset="0"/>
              </a:rPr>
              <a:t>de séquences </a:t>
            </a:r>
          </a:p>
          <a:p>
            <a:pPr defTabSz="456777">
              <a:defRPr/>
            </a:pPr>
            <a:r>
              <a:rPr lang="fr-FR" sz="1350">
                <a:solidFill>
                  <a:srgbClr val="0E181C"/>
                </a:solidFill>
                <a:latin typeface="Calibri" panose="020F0502020204030204"/>
                <a:cs typeface="Arial" panose="020B0604020202020204" pitchFamily="34" charset="0"/>
              </a:rPr>
              <a:t>et </a:t>
            </a:r>
            <a:r>
              <a:rPr lang="fr-FR" sz="1350">
                <a:solidFill>
                  <a:srgbClr val="0E181C"/>
                </a:solidFill>
                <a:highlight>
                  <a:srgbClr val="FFD500"/>
                </a:highlight>
                <a:latin typeface="Calibri" panose="020F0502020204030204"/>
                <a:cs typeface="Arial" panose="020B0604020202020204" pitchFamily="34" charset="0"/>
              </a:rPr>
              <a:t>séances pédagogiques</a:t>
            </a:r>
            <a:endParaRPr lang="fr-FR" sz="1350">
              <a:solidFill>
                <a:srgbClr val="0E181C"/>
              </a:solidFill>
              <a:highlight>
                <a:srgbClr val="FFD500"/>
              </a:highlight>
              <a:latin typeface="Calibri" panose="020F0502020204030204"/>
              <a:cs typeface="Arial" panose="020B0604020202020204" pitchFamily="34" charset="0"/>
              <a:hlinkClick r:id="rId6">
                <a:extLst>
                  <a:ext uri="{A12FA001-AC4F-418D-AE19-62706E023703}">
                    <ahyp:hlinkClr xmlns:ahyp="http://schemas.microsoft.com/office/drawing/2018/hyperlinkcolor" xmlns="" val="tx"/>
                  </a:ext>
                </a:extLst>
              </a:hlinkClick>
            </a:endParaRPr>
          </a:p>
        </p:txBody>
      </p:sp>
      <p:sp>
        <p:nvSpPr>
          <p:cNvPr id="6" name="ZoneTexte 5">
            <a:extLst>
              <a:ext uri="{FF2B5EF4-FFF2-40B4-BE49-F238E27FC236}">
                <a16:creationId xmlns:a16="http://schemas.microsoft.com/office/drawing/2014/main" id="{6F808AC8-69EA-C4B6-448A-2D0DC8F1E5A1}"/>
              </a:ext>
            </a:extLst>
          </p:cNvPr>
          <p:cNvSpPr txBox="1"/>
          <p:nvPr/>
        </p:nvSpPr>
        <p:spPr>
          <a:xfrm>
            <a:off x="3843938" y="3195471"/>
            <a:ext cx="2283885" cy="300082"/>
          </a:xfrm>
          <a:prstGeom prst="rect">
            <a:avLst/>
          </a:prstGeom>
          <a:noFill/>
        </p:spPr>
        <p:txBody>
          <a:bodyPr wrap="square">
            <a:spAutoFit/>
          </a:bodyPr>
          <a:lstStyle/>
          <a:p>
            <a:pPr defTabSz="268834">
              <a:tabLst>
                <a:tab pos="2157812" algn="l"/>
                <a:tab pos="2217289" algn="dec"/>
              </a:tabLst>
              <a:defRPr/>
            </a:pPr>
            <a:r>
              <a:rPr lang="fr-FR" sz="1350" kern="0">
                <a:solidFill>
                  <a:srgbClr val="000000"/>
                </a:solidFill>
                <a:latin typeface="Calibri" panose="020F0502020204030204"/>
                <a:ea typeface="Arial"/>
                <a:cs typeface="Arial"/>
                <a:sym typeface="Arial"/>
              </a:rPr>
              <a:t>Un </a:t>
            </a:r>
            <a:r>
              <a:rPr lang="fr-FR" sz="1350" kern="0">
                <a:solidFill>
                  <a:srgbClr val="000000"/>
                </a:solidFill>
                <a:highlight>
                  <a:srgbClr val="FFCF05"/>
                </a:highlight>
                <a:latin typeface="Calibri" panose="020F0502020204030204"/>
                <a:ea typeface="Arial"/>
                <a:cs typeface="Arial"/>
                <a:sym typeface="Arial"/>
              </a:rPr>
              <a:t>jeu sérieux </a:t>
            </a:r>
            <a:r>
              <a:rPr lang="fr-FR" sz="1350" kern="0">
                <a:solidFill>
                  <a:srgbClr val="000000"/>
                </a:solidFill>
                <a:latin typeface="Calibri" panose="020F0502020204030204"/>
                <a:ea typeface="Arial"/>
                <a:cs typeface="Arial"/>
                <a:sym typeface="Arial"/>
              </a:rPr>
              <a:t>collaboratif </a:t>
            </a:r>
            <a:endParaRPr lang="fr-FR" sz="1350" kern="0">
              <a:solidFill>
                <a:srgbClr val="000000"/>
              </a:solidFill>
              <a:latin typeface="Calibri" panose="020F0502020204030204"/>
              <a:ea typeface="Arial"/>
              <a:cs typeface="Arial" panose="020B0604020202020204" pitchFamily="34" charset="0"/>
              <a:sym typeface="Arial"/>
            </a:endParaRPr>
          </a:p>
        </p:txBody>
      </p:sp>
      <p:pic>
        <p:nvPicPr>
          <p:cNvPr id="18" name="Image 17">
            <a:hlinkClick r:id="rId7" action="ppaction://hlinksldjump"/>
            <a:extLst>
              <a:ext uri="{FF2B5EF4-FFF2-40B4-BE49-F238E27FC236}">
                <a16:creationId xmlns:a16="http://schemas.microsoft.com/office/drawing/2014/main" id="{DB4E5573-7C96-679E-963C-49B351E1DE3E}"/>
              </a:ext>
            </a:extLst>
          </p:cNvPr>
          <p:cNvPicPr>
            <a:picLocks noChangeAspect="1"/>
          </p:cNvPicPr>
          <p:nvPr/>
        </p:nvPicPr>
        <p:blipFill>
          <a:blip r:embed="rId8"/>
          <a:stretch>
            <a:fillRect/>
          </a:stretch>
        </p:blipFill>
        <p:spPr>
          <a:xfrm>
            <a:off x="3860482" y="3770245"/>
            <a:ext cx="1444394" cy="805820"/>
          </a:xfrm>
          <a:prstGeom prst="rect">
            <a:avLst/>
          </a:prstGeom>
        </p:spPr>
      </p:pic>
      <p:sp>
        <p:nvSpPr>
          <p:cNvPr id="19" name="ZoneTexte 18">
            <a:extLst>
              <a:ext uri="{FF2B5EF4-FFF2-40B4-BE49-F238E27FC236}">
                <a16:creationId xmlns:a16="http://schemas.microsoft.com/office/drawing/2014/main" id="{1311E0EB-53DC-D0F4-A09F-3CD257AD804F}"/>
              </a:ext>
            </a:extLst>
          </p:cNvPr>
          <p:cNvSpPr txBox="1"/>
          <p:nvPr/>
        </p:nvSpPr>
        <p:spPr>
          <a:xfrm>
            <a:off x="3841909" y="4611411"/>
            <a:ext cx="2567515" cy="715581"/>
          </a:xfrm>
          <a:prstGeom prst="rect">
            <a:avLst/>
          </a:prstGeom>
          <a:noFill/>
        </p:spPr>
        <p:txBody>
          <a:bodyPr wrap="square" rtlCol="0">
            <a:spAutoFit/>
          </a:bodyPr>
          <a:lstStyle/>
          <a:p>
            <a:pPr defTabSz="456777">
              <a:defRPr/>
            </a:pPr>
            <a:r>
              <a:rPr lang="fr-FR" sz="1350">
                <a:solidFill>
                  <a:srgbClr val="0E181C"/>
                </a:solidFill>
                <a:latin typeface="Calibri" panose="020F0502020204030204"/>
                <a:cs typeface="Arial" panose="020B0604020202020204" pitchFamily="34" charset="0"/>
              </a:rPr>
              <a:t>Échanges avec un </a:t>
            </a:r>
          </a:p>
          <a:p>
            <a:pPr defTabSz="456777">
              <a:defRPr/>
            </a:pPr>
            <a:r>
              <a:rPr lang="fr-FR" sz="1350">
                <a:solidFill>
                  <a:srgbClr val="0E181C"/>
                </a:solidFill>
                <a:highlight>
                  <a:srgbClr val="FFD500"/>
                </a:highlight>
                <a:latin typeface="Calibri" panose="020F0502020204030204"/>
                <a:cs typeface="Arial" panose="020B0604020202020204" pitchFamily="34" charset="0"/>
              </a:rPr>
              <a:t>professionnel </a:t>
            </a:r>
            <a:r>
              <a:rPr lang="fr-FR" sz="1350">
                <a:solidFill>
                  <a:srgbClr val="0E181C"/>
                </a:solidFill>
                <a:latin typeface="Calibri" panose="020F0502020204030204"/>
                <a:cs typeface="Arial" panose="020B0604020202020204" pitchFamily="34" charset="0"/>
              </a:rPr>
              <a:t>sur son </a:t>
            </a:r>
          </a:p>
          <a:p>
            <a:pPr defTabSz="456777">
              <a:defRPr/>
            </a:pPr>
            <a:r>
              <a:rPr lang="fr-FR" sz="1350">
                <a:solidFill>
                  <a:srgbClr val="0E181C"/>
                </a:solidFill>
                <a:highlight>
                  <a:srgbClr val="FFD500"/>
                </a:highlight>
                <a:latin typeface="Calibri" panose="020F0502020204030204"/>
                <a:cs typeface="Arial" panose="020B0604020202020204" pitchFamily="34" charset="0"/>
              </a:rPr>
              <a:t>parcours</a:t>
            </a:r>
            <a:r>
              <a:rPr lang="fr-FR" sz="1350">
                <a:solidFill>
                  <a:srgbClr val="0E181C"/>
                </a:solidFill>
                <a:latin typeface="Calibri" panose="020F0502020204030204"/>
                <a:cs typeface="Arial" panose="020B0604020202020204" pitchFamily="34" charset="0"/>
              </a:rPr>
              <a:t> et </a:t>
            </a:r>
            <a:r>
              <a:rPr lang="fr-FR" sz="1350">
                <a:solidFill>
                  <a:srgbClr val="0E181C"/>
                </a:solidFill>
                <a:highlight>
                  <a:srgbClr val="FFD500"/>
                </a:highlight>
                <a:latin typeface="Calibri" panose="020F0502020204030204"/>
                <a:cs typeface="Arial" panose="020B0604020202020204" pitchFamily="34" charset="0"/>
              </a:rPr>
              <a:t>son métier</a:t>
            </a:r>
          </a:p>
        </p:txBody>
      </p:sp>
      <p:sp>
        <p:nvSpPr>
          <p:cNvPr id="21" name="ZoneTexte 20">
            <a:extLst>
              <a:ext uri="{FF2B5EF4-FFF2-40B4-BE49-F238E27FC236}">
                <a16:creationId xmlns:a16="http://schemas.microsoft.com/office/drawing/2014/main" id="{233F740F-CFE8-8A1A-CF23-7FE573CF6FA3}"/>
              </a:ext>
            </a:extLst>
          </p:cNvPr>
          <p:cNvSpPr txBox="1"/>
          <p:nvPr/>
        </p:nvSpPr>
        <p:spPr>
          <a:xfrm>
            <a:off x="785587" y="4793100"/>
            <a:ext cx="2567515" cy="507831"/>
          </a:xfrm>
          <a:prstGeom prst="rect">
            <a:avLst/>
          </a:prstGeom>
          <a:noFill/>
        </p:spPr>
        <p:txBody>
          <a:bodyPr wrap="square" rtlCol="0">
            <a:spAutoFit/>
          </a:bodyPr>
          <a:lstStyle/>
          <a:p>
            <a:pPr defTabSz="456777">
              <a:defRPr/>
            </a:pPr>
            <a:r>
              <a:rPr lang="fr-FR" sz="1350">
                <a:solidFill>
                  <a:srgbClr val="0E181C"/>
                </a:solidFill>
                <a:highlight>
                  <a:srgbClr val="FFD500"/>
                </a:highlight>
                <a:latin typeface="Calibri" panose="020F0502020204030204"/>
                <a:cs typeface="Arial" panose="020B0604020202020204" pitchFamily="34" charset="0"/>
              </a:rPr>
              <a:t>Progression annuelle </a:t>
            </a:r>
            <a:r>
              <a:rPr lang="fr-FR" sz="1350" dirty="0">
                <a:solidFill>
                  <a:srgbClr val="0E181C"/>
                </a:solidFill>
                <a:latin typeface="Calibri" panose="020F0502020204030204"/>
                <a:cs typeface="Arial" panose="020B0604020202020204" pitchFamily="34" charset="0"/>
              </a:rPr>
              <a:t>avec vos classes</a:t>
            </a:r>
          </a:p>
        </p:txBody>
      </p:sp>
      <p:pic>
        <p:nvPicPr>
          <p:cNvPr id="14" name="Image 13">
            <a:hlinkClick r:id="rId9"/>
            <a:extLst>
              <a:ext uri="{FF2B5EF4-FFF2-40B4-BE49-F238E27FC236}">
                <a16:creationId xmlns:a16="http://schemas.microsoft.com/office/drawing/2014/main" id="{8A815679-8A44-5BE2-F0C8-B8DE3FC4CC2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834268" y="4079446"/>
            <a:ext cx="1356435" cy="449318"/>
          </a:xfrm>
          <a:prstGeom prst="rect">
            <a:avLst/>
          </a:prstGeom>
        </p:spPr>
      </p:pic>
      <p:sp>
        <p:nvSpPr>
          <p:cNvPr id="24" name="ZoneTexte 23">
            <a:extLst>
              <a:ext uri="{FF2B5EF4-FFF2-40B4-BE49-F238E27FC236}">
                <a16:creationId xmlns:a16="http://schemas.microsoft.com/office/drawing/2014/main" id="{8F45B747-C93B-1AD9-17E4-D0047CE3505D}"/>
              </a:ext>
            </a:extLst>
          </p:cNvPr>
          <p:cNvSpPr txBox="1"/>
          <p:nvPr/>
        </p:nvSpPr>
        <p:spPr>
          <a:xfrm>
            <a:off x="6662271" y="3860100"/>
            <a:ext cx="2448258" cy="1814856"/>
          </a:xfrm>
          <a:prstGeom prst="rect">
            <a:avLst/>
          </a:prstGeom>
          <a:noFill/>
        </p:spPr>
        <p:txBody>
          <a:bodyPr wrap="square" rtlCol="0">
            <a:spAutoFit/>
          </a:bodyPr>
          <a:lstStyle/>
          <a:p>
            <a:pPr defTabSz="456777">
              <a:defRPr/>
            </a:pPr>
            <a:r>
              <a:rPr lang="fr-FR" sz="1399" b="1" dirty="0">
                <a:solidFill>
                  <a:srgbClr val="0E181C"/>
                </a:solidFill>
                <a:latin typeface="Calibri" panose="020F0502020204030204"/>
              </a:rPr>
              <a:t>Guide à destination des référents Découverte des métiers. </a:t>
            </a:r>
          </a:p>
          <a:p>
            <a:pPr defTabSz="456777">
              <a:defRPr/>
            </a:pPr>
            <a:endParaRPr lang="fr-FR" sz="1399" dirty="0">
              <a:solidFill>
                <a:srgbClr val="0E181C"/>
              </a:solidFill>
              <a:latin typeface="Calibri" panose="020F0502020204030204"/>
            </a:endParaRPr>
          </a:p>
          <a:p>
            <a:pPr defTabSz="456777">
              <a:defRPr/>
            </a:pPr>
            <a:r>
              <a:rPr lang="fr-FR" sz="1399" dirty="0">
                <a:solidFill>
                  <a:srgbClr val="0E181C"/>
                </a:solidFill>
                <a:latin typeface="Calibri" panose="020F0502020204030204"/>
              </a:rPr>
              <a:t>Il recense toutes les ressources et activités pédagogiques en lien avec la découverte des métiers.</a:t>
            </a:r>
          </a:p>
        </p:txBody>
      </p:sp>
      <p:sp>
        <p:nvSpPr>
          <p:cNvPr id="2" name="ZoneTexte 1">
            <a:extLst>
              <a:ext uri="{FF2B5EF4-FFF2-40B4-BE49-F238E27FC236}">
                <a16:creationId xmlns:a16="http://schemas.microsoft.com/office/drawing/2014/main" id="{E4BC6BF2-19E2-4630-FAF2-991EE5B6F340}"/>
              </a:ext>
            </a:extLst>
          </p:cNvPr>
          <p:cNvSpPr txBox="1"/>
          <p:nvPr/>
        </p:nvSpPr>
        <p:spPr>
          <a:xfrm>
            <a:off x="2013842" y="989490"/>
            <a:ext cx="3972818" cy="346249"/>
          </a:xfrm>
          <a:prstGeom prst="rect">
            <a:avLst/>
          </a:prstGeom>
          <a:noFill/>
        </p:spPr>
        <p:txBody>
          <a:bodyPr wrap="square" rtlCol="0">
            <a:spAutoFit/>
          </a:bodyPr>
          <a:lstStyle/>
          <a:p>
            <a:pPr defTabSz="685800">
              <a:defRPr/>
            </a:pPr>
            <a:r>
              <a:rPr lang="fr-FR" sz="1650" b="1" dirty="0">
                <a:solidFill>
                  <a:srgbClr val="002060"/>
                </a:solidFill>
                <a:latin typeface="Calibri" panose="020F0502020204030204"/>
              </a:rPr>
              <a:t>Ressources pour les équipes éducatives</a:t>
            </a:r>
            <a:endParaRPr lang="fr-FR" sz="1650" b="1" dirty="0">
              <a:solidFill>
                <a:srgbClr val="0E181C"/>
              </a:solidFill>
              <a:latin typeface="Calibri" panose="020F0502020204030204"/>
            </a:endParaRPr>
          </a:p>
        </p:txBody>
      </p:sp>
      <p:pic>
        <p:nvPicPr>
          <p:cNvPr id="3" name="Image 2">
            <a:hlinkClick r:id="rId11"/>
            <a:extLst>
              <a:ext uri="{FF2B5EF4-FFF2-40B4-BE49-F238E27FC236}">
                <a16:creationId xmlns:a16="http://schemas.microsoft.com/office/drawing/2014/main" id="{3D4D02AC-A0E3-843F-4B34-76CA78FB023B}"/>
              </a:ext>
            </a:extLst>
          </p:cNvPr>
          <p:cNvPicPr>
            <a:picLocks noChangeAspect="1"/>
          </p:cNvPicPr>
          <p:nvPr/>
        </p:nvPicPr>
        <p:blipFill>
          <a:blip r:embed="rId12"/>
          <a:stretch>
            <a:fillRect/>
          </a:stretch>
        </p:blipFill>
        <p:spPr>
          <a:xfrm>
            <a:off x="3913172" y="2185559"/>
            <a:ext cx="1317656" cy="928089"/>
          </a:xfrm>
          <a:prstGeom prst="rect">
            <a:avLst/>
          </a:prstGeom>
        </p:spPr>
      </p:pic>
    </p:spTree>
    <p:extLst>
      <p:ext uri="{BB962C8B-B14F-4D97-AF65-F5344CB8AC3E}">
        <p14:creationId xmlns:p14="http://schemas.microsoft.com/office/powerpoint/2010/main" val="14851553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82B050-B38C-F0FE-FBEF-9B9C8C477018}"/>
              </a:ext>
            </a:extLst>
          </p:cNvPr>
          <p:cNvSpPr>
            <a:spLocks noGrp="1"/>
          </p:cNvSpPr>
          <p:nvPr>
            <p:ph type="title"/>
          </p:nvPr>
        </p:nvSpPr>
        <p:spPr>
          <a:xfrm>
            <a:off x="3137302" y="857250"/>
            <a:ext cx="5161832" cy="445169"/>
          </a:xfrm>
        </p:spPr>
        <p:txBody>
          <a:bodyPr/>
          <a:lstStyle/>
          <a:p>
            <a:pPr algn="l"/>
            <a:r>
              <a:rPr lang="fr-FR" sz="1650" dirty="0"/>
              <a:t>Gros plan sur la découverte des métiers</a:t>
            </a:r>
          </a:p>
        </p:txBody>
      </p:sp>
      <p:pic>
        <p:nvPicPr>
          <p:cNvPr id="6" name="Image 5">
            <a:extLst>
              <a:ext uri="{FF2B5EF4-FFF2-40B4-BE49-F238E27FC236}">
                <a16:creationId xmlns:a16="http://schemas.microsoft.com/office/drawing/2014/main" id="{5D917016-C2B7-5407-67EE-B29A41E291B6}"/>
              </a:ext>
            </a:extLst>
          </p:cNvPr>
          <p:cNvPicPr>
            <a:picLocks noChangeAspect="1"/>
          </p:cNvPicPr>
          <p:nvPr/>
        </p:nvPicPr>
        <p:blipFill>
          <a:blip r:embed="rId3"/>
          <a:stretch>
            <a:fillRect/>
          </a:stretch>
        </p:blipFill>
        <p:spPr>
          <a:xfrm>
            <a:off x="6356465" y="2631710"/>
            <a:ext cx="2419670" cy="1597452"/>
          </a:xfrm>
          <a:prstGeom prst="rect">
            <a:avLst/>
          </a:prstGeom>
        </p:spPr>
      </p:pic>
      <p:pic>
        <p:nvPicPr>
          <p:cNvPr id="8" name="Image 7" descr="Une image contenant texte, personne, Visage humain, capture d’écran&#10;&#10;Description générée automatiquement">
            <a:extLst>
              <a:ext uri="{FF2B5EF4-FFF2-40B4-BE49-F238E27FC236}">
                <a16:creationId xmlns:a16="http://schemas.microsoft.com/office/drawing/2014/main" id="{9E859065-E3D4-0AE9-76A4-AAE371B4B7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2727" y="2628838"/>
            <a:ext cx="2383093" cy="1600325"/>
          </a:xfrm>
          <a:prstGeom prst="rect">
            <a:avLst/>
          </a:prstGeom>
        </p:spPr>
      </p:pic>
      <p:pic>
        <p:nvPicPr>
          <p:cNvPr id="10" name="Image 9" descr="Une image contenant texte, Police, logo, graphisme&#10;&#10;Description générée automatiquement">
            <a:extLst>
              <a:ext uri="{FF2B5EF4-FFF2-40B4-BE49-F238E27FC236}">
                <a16:creationId xmlns:a16="http://schemas.microsoft.com/office/drawing/2014/main" id="{8DEB1ABB-EA34-30CB-E99B-C8938C87FC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25782" y="2630275"/>
            <a:ext cx="2292437" cy="1600325"/>
          </a:xfrm>
          <a:prstGeom prst="rect">
            <a:avLst/>
          </a:prstGeom>
        </p:spPr>
      </p:pic>
      <p:sp>
        <p:nvSpPr>
          <p:cNvPr id="13" name="ZoneTexte 12">
            <a:extLst>
              <a:ext uri="{FF2B5EF4-FFF2-40B4-BE49-F238E27FC236}">
                <a16:creationId xmlns:a16="http://schemas.microsoft.com/office/drawing/2014/main" id="{C4BD937B-8F56-4BA4-DFC6-D826C69CC5A3}"/>
              </a:ext>
            </a:extLst>
          </p:cNvPr>
          <p:cNvSpPr txBox="1"/>
          <p:nvPr/>
        </p:nvSpPr>
        <p:spPr>
          <a:xfrm>
            <a:off x="661226" y="4229162"/>
            <a:ext cx="2086094" cy="285360"/>
          </a:xfrm>
          <a:prstGeom prst="rect">
            <a:avLst/>
          </a:prstGeom>
          <a:noFill/>
        </p:spPr>
        <p:txBody>
          <a:bodyPr wrap="square" lIns="27000" tIns="27000" rIns="27000" bIns="27000" rtlCol="0" anchor="ctr">
            <a:spAutoFit/>
          </a:bodyPr>
          <a:lstStyle/>
          <a:p>
            <a:pPr algn="ctr" defTabSz="685800">
              <a:defRPr/>
            </a:pPr>
            <a:r>
              <a:rPr lang="fr-FR" sz="1500" b="1">
                <a:solidFill>
                  <a:srgbClr val="000000"/>
                </a:solidFill>
                <a:latin typeface="Calibri" panose="020F0502020204030204" pitchFamily="34" charset="0"/>
                <a:cs typeface="Calibri" panose="020F0502020204030204" pitchFamily="34" charset="0"/>
              </a:rPr>
              <a:t>Guide des référents</a:t>
            </a:r>
          </a:p>
        </p:txBody>
      </p:sp>
      <p:sp>
        <p:nvSpPr>
          <p:cNvPr id="14" name="ZoneTexte 13">
            <a:extLst>
              <a:ext uri="{FF2B5EF4-FFF2-40B4-BE49-F238E27FC236}">
                <a16:creationId xmlns:a16="http://schemas.microsoft.com/office/drawing/2014/main" id="{0CED2D10-9FE0-37C8-CF0A-DB91D1E6252B}"/>
              </a:ext>
            </a:extLst>
          </p:cNvPr>
          <p:cNvSpPr txBox="1"/>
          <p:nvPr/>
        </p:nvSpPr>
        <p:spPr>
          <a:xfrm>
            <a:off x="382646" y="4652204"/>
            <a:ext cx="2513174" cy="562359"/>
          </a:xfrm>
          <a:prstGeom prst="rect">
            <a:avLst/>
          </a:prstGeom>
          <a:noFill/>
        </p:spPr>
        <p:txBody>
          <a:bodyPr wrap="square" lIns="27000" tIns="27000" rIns="27000" bIns="27000" rtlCol="0" anchor="ctr">
            <a:spAutoFit/>
          </a:bodyPr>
          <a:lstStyle/>
          <a:p>
            <a:pPr defTabSz="685800">
              <a:defRPr/>
            </a:pPr>
            <a:r>
              <a:rPr lang="fr-FR" sz="750">
                <a:solidFill>
                  <a:srgbClr val="FF0000"/>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xmlns="" val="tx"/>
                    </a:ext>
                  </a:extLst>
                </a:hlinkClick>
              </a:rPr>
              <a:t>https://www.onisep.fr/Media/Sites-annexes/avenirs/decouverte-des-metiers/guide-referents-decouverte-des-metiers3</a:t>
            </a:r>
            <a:endParaRPr lang="fr-FR" sz="750">
              <a:solidFill>
                <a:srgbClr val="FF0000"/>
              </a:solidFill>
              <a:latin typeface="Calibri" panose="020F0502020204030204" pitchFamily="34" charset="0"/>
              <a:cs typeface="Calibri" panose="020F0502020204030204" pitchFamily="34" charset="0"/>
            </a:endParaRPr>
          </a:p>
          <a:p>
            <a:pPr defTabSz="685800">
              <a:defRPr/>
            </a:pPr>
            <a:endParaRPr lang="fr-FR" sz="1050">
              <a:solidFill>
                <a:srgbClr val="FF0000"/>
              </a:solidFill>
              <a:latin typeface="Calibri" panose="020F0502020204030204" pitchFamily="34" charset="0"/>
              <a:cs typeface="Calibri" panose="020F0502020204030204" pitchFamily="34" charset="0"/>
            </a:endParaRPr>
          </a:p>
        </p:txBody>
      </p:sp>
      <p:sp>
        <p:nvSpPr>
          <p:cNvPr id="15" name="ZoneTexte 14">
            <a:extLst>
              <a:ext uri="{FF2B5EF4-FFF2-40B4-BE49-F238E27FC236}">
                <a16:creationId xmlns:a16="http://schemas.microsoft.com/office/drawing/2014/main" id="{C1789AF1-BAA4-1599-DFB6-8EA9628164D9}"/>
              </a:ext>
            </a:extLst>
          </p:cNvPr>
          <p:cNvSpPr txBox="1"/>
          <p:nvPr/>
        </p:nvSpPr>
        <p:spPr>
          <a:xfrm>
            <a:off x="3425782" y="4617578"/>
            <a:ext cx="2292437" cy="631608"/>
          </a:xfrm>
          <a:prstGeom prst="rect">
            <a:avLst/>
          </a:prstGeom>
          <a:noFill/>
        </p:spPr>
        <p:txBody>
          <a:bodyPr wrap="square" lIns="27000" tIns="27000" rIns="27000" bIns="27000" rtlCol="0" anchor="ctr">
            <a:spAutoFit/>
          </a:bodyPr>
          <a:lstStyle/>
          <a:p>
            <a:pPr defTabSz="685800">
              <a:defRPr/>
            </a:pPr>
            <a:r>
              <a:rPr lang="fr-FR" sz="750">
                <a:solidFill>
                  <a:srgbClr val="FF0000"/>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xmlns="" val="tx"/>
                    </a:ext>
                  </a:extLst>
                </a:hlinkClick>
              </a:rPr>
              <a:t>https://www.onisep.fr/sites-annexes/avenir-s/equipes-educatives/gros-plan-sur-la-decouverte-des-metiers/des-ressources-pour-les-referents/l-atelier-de-formation-decouverte-des-metiers</a:t>
            </a:r>
            <a:endParaRPr lang="fr-FR" sz="750">
              <a:solidFill>
                <a:srgbClr val="FF0000"/>
              </a:solidFill>
              <a:latin typeface="Calibri" panose="020F0502020204030204" pitchFamily="34" charset="0"/>
              <a:cs typeface="Calibri" panose="020F0502020204030204" pitchFamily="34" charset="0"/>
            </a:endParaRPr>
          </a:p>
          <a:p>
            <a:pPr defTabSz="685800">
              <a:defRPr/>
            </a:pPr>
            <a:endParaRPr lang="fr-FR" sz="750">
              <a:solidFill>
                <a:srgbClr val="FF0000"/>
              </a:solidFill>
              <a:latin typeface="Calibri" panose="020F0502020204030204" pitchFamily="34" charset="0"/>
              <a:cs typeface="Calibri" panose="020F0502020204030204" pitchFamily="34" charset="0"/>
            </a:endParaRPr>
          </a:p>
        </p:txBody>
      </p:sp>
      <p:sp>
        <p:nvSpPr>
          <p:cNvPr id="16" name="ZoneTexte 15">
            <a:extLst>
              <a:ext uri="{FF2B5EF4-FFF2-40B4-BE49-F238E27FC236}">
                <a16:creationId xmlns:a16="http://schemas.microsoft.com/office/drawing/2014/main" id="{B105B5EC-6C31-8779-9919-CE9BC9592158}"/>
              </a:ext>
            </a:extLst>
          </p:cNvPr>
          <p:cNvSpPr txBox="1"/>
          <p:nvPr/>
        </p:nvSpPr>
        <p:spPr>
          <a:xfrm>
            <a:off x="3508846" y="4173904"/>
            <a:ext cx="2086094" cy="516192"/>
          </a:xfrm>
          <a:prstGeom prst="rect">
            <a:avLst/>
          </a:prstGeom>
          <a:noFill/>
        </p:spPr>
        <p:txBody>
          <a:bodyPr wrap="square" lIns="27000" tIns="27000" rIns="27000" bIns="27000" rtlCol="0" anchor="ctr">
            <a:spAutoFit/>
          </a:bodyPr>
          <a:lstStyle/>
          <a:p>
            <a:pPr algn="ctr" defTabSz="685800">
              <a:defRPr/>
            </a:pPr>
            <a:r>
              <a:rPr lang="fr-FR" sz="1500" b="1">
                <a:solidFill>
                  <a:srgbClr val="000000"/>
                </a:solidFill>
                <a:latin typeface="Calibri" panose="020F0502020204030204" pitchFamily="34" charset="0"/>
                <a:cs typeface="Calibri" panose="020F0502020204030204" pitchFamily="34" charset="0"/>
              </a:rPr>
              <a:t>Atelier de formation – découverte des métiers</a:t>
            </a:r>
          </a:p>
        </p:txBody>
      </p:sp>
      <p:sp>
        <p:nvSpPr>
          <p:cNvPr id="17" name="ZoneTexte 16">
            <a:extLst>
              <a:ext uri="{FF2B5EF4-FFF2-40B4-BE49-F238E27FC236}">
                <a16:creationId xmlns:a16="http://schemas.microsoft.com/office/drawing/2014/main" id="{0AD76554-06B9-299D-9C63-36CB4E2E815A}"/>
              </a:ext>
            </a:extLst>
          </p:cNvPr>
          <p:cNvSpPr txBox="1"/>
          <p:nvPr/>
        </p:nvSpPr>
        <p:spPr>
          <a:xfrm>
            <a:off x="6479744" y="4289320"/>
            <a:ext cx="2086094" cy="285360"/>
          </a:xfrm>
          <a:prstGeom prst="rect">
            <a:avLst/>
          </a:prstGeom>
          <a:noFill/>
        </p:spPr>
        <p:txBody>
          <a:bodyPr wrap="square" lIns="27000" tIns="27000" rIns="27000" bIns="27000" rtlCol="0" anchor="ctr">
            <a:spAutoFit/>
          </a:bodyPr>
          <a:lstStyle/>
          <a:p>
            <a:pPr algn="ctr" defTabSz="685800">
              <a:defRPr/>
            </a:pPr>
            <a:r>
              <a:rPr lang="fr-FR" sz="1500" b="1">
                <a:solidFill>
                  <a:srgbClr val="000000"/>
                </a:solidFill>
                <a:latin typeface="Calibri" panose="020F0502020204030204" pitchFamily="34" charset="0"/>
                <a:cs typeface="Calibri" panose="020F0502020204030204" pitchFamily="34" charset="0"/>
              </a:rPr>
              <a:t>Webinaire</a:t>
            </a:r>
          </a:p>
        </p:txBody>
      </p:sp>
      <p:sp>
        <p:nvSpPr>
          <p:cNvPr id="18" name="ZoneTexte 17">
            <a:extLst>
              <a:ext uri="{FF2B5EF4-FFF2-40B4-BE49-F238E27FC236}">
                <a16:creationId xmlns:a16="http://schemas.microsoft.com/office/drawing/2014/main" id="{F9E4DD38-BC59-CF95-88ED-5FFC6864947D}"/>
              </a:ext>
            </a:extLst>
          </p:cNvPr>
          <p:cNvSpPr txBox="1"/>
          <p:nvPr/>
        </p:nvSpPr>
        <p:spPr>
          <a:xfrm>
            <a:off x="6356465" y="4617482"/>
            <a:ext cx="2419670" cy="631608"/>
          </a:xfrm>
          <a:prstGeom prst="rect">
            <a:avLst/>
          </a:prstGeom>
          <a:noFill/>
        </p:spPr>
        <p:txBody>
          <a:bodyPr wrap="square" lIns="27000" tIns="27000" rIns="27000" bIns="27000" rtlCol="0" anchor="ctr">
            <a:spAutoFit/>
          </a:bodyPr>
          <a:lstStyle/>
          <a:p>
            <a:pPr defTabSz="685800">
              <a:defRPr/>
            </a:pPr>
            <a:r>
              <a:rPr lang="fr-FR" sz="750">
                <a:solidFill>
                  <a:srgbClr val="FF0000"/>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xmlns="" val="tx"/>
                    </a:ext>
                  </a:extLst>
                </a:hlinkClick>
              </a:rPr>
              <a:t>https://www.onisep.fr/sites-annexes/avenir-s/equipes-educatives/gros-plan-sur-la-decouverte-des-metiers/des-ressources-pour-les-referents/le-webinaire-accompagner-vos-eleves-dans-la-decouverte-des-metiers</a:t>
            </a:r>
            <a:endParaRPr lang="fr-FR" sz="750">
              <a:solidFill>
                <a:srgbClr val="FF0000"/>
              </a:solidFill>
              <a:latin typeface="Calibri" panose="020F0502020204030204" pitchFamily="34" charset="0"/>
              <a:cs typeface="Calibri" panose="020F0502020204030204" pitchFamily="34" charset="0"/>
            </a:endParaRPr>
          </a:p>
          <a:p>
            <a:pPr defTabSz="685800">
              <a:defRPr/>
            </a:pPr>
            <a:endParaRPr lang="fr-FR" sz="750">
              <a:solidFill>
                <a:srgbClr val="FF0000"/>
              </a:solidFill>
              <a:latin typeface="Calibri" panose="020F0502020204030204" pitchFamily="34" charset="0"/>
              <a:cs typeface="Calibri" panose="020F0502020204030204" pitchFamily="34" charset="0"/>
            </a:endParaRPr>
          </a:p>
        </p:txBody>
      </p:sp>
      <p:sp>
        <p:nvSpPr>
          <p:cNvPr id="19" name="Titre 1">
            <a:extLst>
              <a:ext uri="{FF2B5EF4-FFF2-40B4-BE49-F238E27FC236}">
                <a16:creationId xmlns:a16="http://schemas.microsoft.com/office/drawing/2014/main" id="{128CCAFD-E9E6-11E7-8A65-B35DF17B6C1A}"/>
              </a:ext>
            </a:extLst>
          </p:cNvPr>
          <p:cNvSpPr txBox="1">
            <a:spLocks/>
          </p:cNvSpPr>
          <p:nvPr/>
        </p:nvSpPr>
        <p:spPr bwMode="auto">
          <a:xfrm>
            <a:off x="3137302" y="1136795"/>
            <a:ext cx="5161832" cy="445169"/>
          </a:xfrm>
          <a:prstGeom prst="rect">
            <a:avLst/>
          </a:prstGeom>
          <a:noFill/>
          <a:ln w="3175">
            <a:noFill/>
            <a:miter lim="800000"/>
            <a:headEnd/>
            <a:tailEnd/>
          </a:ln>
        </p:spPr>
        <p:txBody>
          <a:bodyPr vert="horz" wrap="square" lIns="27000" tIns="27000" rIns="405000" bIns="0" numCol="1" anchor="ctr" anchorCtr="0" compatLnSpc="1"/>
          <a:lstStyle>
            <a:lvl1pPr algn="r" rtl="0" eaLnBrk="1" fontAlgn="base" hangingPunct="1">
              <a:spcBef>
                <a:spcPct val="0"/>
              </a:spcBef>
              <a:spcAft>
                <a:spcPct val="0"/>
              </a:spcAft>
              <a:defRPr lang="fr-FR" sz="2800" b="1" cap="none" spc="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defRPr>
            </a:lvl1pPr>
            <a:lvl2pPr algn="r" rtl="0" eaLnBrk="1" fontAlgn="base" hangingPunct="1">
              <a:spcBef>
                <a:spcPct val="0"/>
              </a:spcBef>
              <a:spcAft>
                <a:spcPct val="0"/>
              </a:spcAft>
              <a:defRPr sz="2000" b="1">
                <a:solidFill>
                  <a:schemeClr val="tx1"/>
                </a:solidFill>
                <a:latin typeface="Verdana" pitchFamily="34" charset="0"/>
                <a:ea typeface="Arial Unicode MS" pitchFamily="34" charset="-128"/>
                <a:cs typeface="Arial Unicode MS" pitchFamily="34" charset="-128"/>
              </a:defRPr>
            </a:lvl2pPr>
            <a:lvl3pPr algn="r" rtl="0" eaLnBrk="1" fontAlgn="base" hangingPunct="1">
              <a:spcBef>
                <a:spcPct val="0"/>
              </a:spcBef>
              <a:spcAft>
                <a:spcPct val="0"/>
              </a:spcAft>
              <a:defRPr sz="2000" b="1">
                <a:solidFill>
                  <a:schemeClr val="tx1"/>
                </a:solidFill>
                <a:latin typeface="Verdana" pitchFamily="34" charset="0"/>
                <a:ea typeface="Arial Unicode MS" pitchFamily="34" charset="-128"/>
                <a:cs typeface="Arial Unicode MS" pitchFamily="34" charset="-128"/>
              </a:defRPr>
            </a:lvl3pPr>
            <a:lvl4pPr algn="r" rtl="0" eaLnBrk="1" fontAlgn="base" hangingPunct="1">
              <a:spcBef>
                <a:spcPct val="0"/>
              </a:spcBef>
              <a:spcAft>
                <a:spcPct val="0"/>
              </a:spcAft>
              <a:defRPr sz="2000" b="1">
                <a:solidFill>
                  <a:schemeClr val="tx1"/>
                </a:solidFill>
                <a:latin typeface="Verdana" pitchFamily="34" charset="0"/>
                <a:ea typeface="Arial Unicode MS" pitchFamily="34" charset="-128"/>
                <a:cs typeface="Arial Unicode MS" pitchFamily="34" charset="-128"/>
              </a:defRPr>
            </a:lvl4pPr>
            <a:lvl5pPr algn="r" rtl="0" eaLnBrk="1" fontAlgn="base" hangingPunct="1">
              <a:spcBef>
                <a:spcPct val="0"/>
              </a:spcBef>
              <a:spcAft>
                <a:spcPct val="0"/>
              </a:spcAft>
              <a:defRPr sz="2000" b="1">
                <a:solidFill>
                  <a:schemeClr val="tx1"/>
                </a:solidFill>
                <a:latin typeface="Verdana" pitchFamily="34" charset="0"/>
                <a:ea typeface="Arial Unicode MS" pitchFamily="34" charset="-128"/>
                <a:cs typeface="Arial Unicode MS" pitchFamily="34" charset="-128"/>
              </a:defRPr>
            </a:lvl5pPr>
            <a:lvl6pPr marL="457200" algn="r" rtl="0" eaLnBrk="1" fontAlgn="base" hangingPunct="1">
              <a:spcBef>
                <a:spcPct val="0"/>
              </a:spcBef>
              <a:spcAft>
                <a:spcPct val="0"/>
              </a:spcAft>
              <a:defRPr sz="2000" b="1">
                <a:solidFill>
                  <a:srgbClr val="333399"/>
                </a:solidFill>
                <a:latin typeface="Verdana" pitchFamily="34" charset="0"/>
              </a:defRPr>
            </a:lvl6pPr>
            <a:lvl7pPr marL="914400" algn="r" rtl="0" eaLnBrk="1" fontAlgn="base" hangingPunct="1">
              <a:spcBef>
                <a:spcPct val="0"/>
              </a:spcBef>
              <a:spcAft>
                <a:spcPct val="0"/>
              </a:spcAft>
              <a:defRPr sz="2000" b="1">
                <a:solidFill>
                  <a:srgbClr val="333399"/>
                </a:solidFill>
                <a:latin typeface="Verdana" pitchFamily="34" charset="0"/>
              </a:defRPr>
            </a:lvl7pPr>
            <a:lvl8pPr marL="1371600" algn="r" rtl="0" eaLnBrk="1" fontAlgn="base" hangingPunct="1">
              <a:spcBef>
                <a:spcPct val="0"/>
              </a:spcBef>
              <a:spcAft>
                <a:spcPct val="0"/>
              </a:spcAft>
              <a:defRPr sz="2000" b="1">
                <a:solidFill>
                  <a:srgbClr val="333399"/>
                </a:solidFill>
                <a:latin typeface="Verdana" pitchFamily="34" charset="0"/>
              </a:defRPr>
            </a:lvl8pPr>
            <a:lvl9pPr marL="1828800" algn="r" rtl="0" eaLnBrk="1" fontAlgn="base" hangingPunct="1">
              <a:spcBef>
                <a:spcPct val="0"/>
              </a:spcBef>
              <a:spcAft>
                <a:spcPct val="0"/>
              </a:spcAft>
              <a:defRPr sz="2000" b="1">
                <a:solidFill>
                  <a:srgbClr val="333399"/>
                </a:solidFill>
                <a:latin typeface="Verdana" pitchFamily="34" charset="0"/>
              </a:defRPr>
            </a:lvl9pPr>
          </a:lstStyle>
          <a:p>
            <a:pPr algn="l" defTabSz="685800">
              <a:defRPr/>
            </a:pPr>
            <a:r>
              <a:rPr lang="fr-FR" sz="1650" kern="0" dirty="0">
                <a:solidFill>
                  <a:srgbClr val="002060"/>
                </a:solidFill>
              </a:rPr>
              <a:t>Pour les référents découverte des métiers</a:t>
            </a:r>
          </a:p>
        </p:txBody>
      </p:sp>
      <p:pic>
        <p:nvPicPr>
          <p:cNvPr id="3" name="Image 2">
            <a:extLst>
              <a:ext uri="{FF2B5EF4-FFF2-40B4-BE49-F238E27FC236}">
                <a16:creationId xmlns:a16="http://schemas.microsoft.com/office/drawing/2014/main" id="{76653080-F539-C566-4C45-28E28E2C2690}"/>
              </a:ext>
            </a:extLst>
          </p:cNvPr>
          <p:cNvPicPr>
            <a:picLocks noChangeAspect="1"/>
          </p:cNvPicPr>
          <p:nvPr/>
        </p:nvPicPr>
        <p:blipFill>
          <a:blip r:embed="rId9"/>
          <a:stretch>
            <a:fillRect/>
          </a:stretch>
        </p:blipFill>
        <p:spPr>
          <a:xfrm>
            <a:off x="2262263" y="964012"/>
            <a:ext cx="842639" cy="552982"/>
          </a:xfrm>
          <a:prstGeom prst="rect">
            <a:avLst/>
          </a:prstGeom>
        </p:spPr>
      </p:pic>
    </p:spTree>
    <p:extLst>
      <p:ext uri="{BB962C8B-B14F-4D97-AF65-F5344CB8AC3E}">
        <p14:creationId xmlns:p14="http://schemas.microsoft.com/office/powerpoint/2010/main" val="57743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44826" y="1224997"/>
            <a:ext cx="7805687" cy="4422914"/>
          </a:xfrm>
        </p:spPr>
        <p:txBody>
          <a:bodyPr>
            <a:normAutofit/>
          </a:bodyPr>
          <a:lstStyle/>
          <a:p>
            <a:r>
              <a:rPr lang="fr-FR" sz="2200" dirty="0">
                <a:latin typeface="+mn-lt"/>
              </a:rPr>
              <a:t>Madame Virginie Cousin-</a:t>
            </a:r>
            <a:r>
              <a:rPr lang="fr-FR" sz="2200" dirty="0" err="1">
                <a:latin typeface="+mn-lt"/>
              </a:rPr>
              <a:t>Douel</a:t>
            </a:r>
            <a:r>
              <a:rPr lang="fr-FR" sz="2200" dirty="0">
                <a:latin typeface="+mn-lt"/>
              </a:rPr>
              <a:t>, Adjointe DRAIO, CSAIO </a:t>
            </a:r>
            <a:r>
              <a:rPr lang="fr-FR" sz="2200" dirty="0" smtClean="0">
                <a:latin typeface="+mn-lt"/>
              </a:rPr>
              <a:t/>
            </a:r>
            <a:br>
              <a:rPr lang="fr-FR" sz="2200" dirty="0" smtClean="0">
                <a:latin typeface="+mn-lt"/>
              </a:rPr>
            </a:br>
            <a:r>
              <a:rPr lang="fr-FR" sz="2200" dirty="0">
                <a:latin typeface="+mn-lt"/>
              </a:rPr>
              <a:t/>
            </a:r>
            <a:br>
              <a:rPr lang="fr-FR" sz="2200" dirty="0">
                <a:latin typeface="+mn-lt"/>
              </a:rPr>
            </a:br>
            <a:r>
              <a:rPr lang="fr-FR" sz="2200" dirty="0">
                <a:latin typeface="+mn-lt"/>
              </a:rPr>
              <a:t>Monsieur Dimitri </a:t>
            </a:r>
            <a:r>
              <a:rPr lang="fr-FR" sz="2200" dirty="0" err="1">
                <a:latin typeface="+mn-lt"/>
              </a:rPr>
              <a:t>Lentulus</a:t>
            </a:r>
            <a:r>
              <a:rPr lang="fr-FR" sz="2200" dirty="0">
                <a:latin typeface="+mn-lt"/>
              </a:rPr>
              <a:t>, Principal du collège Georges Rouault</a:t>
            </a:r>
          </a:p>
        </p:txBody>
      </p:sp>
      <p:sp>
        <p:nvSpPr>
          <p:cNvPr id="8" name="Rectangle 7"/>
          <p:cNvSpPr/>
          <p:nvPr/>
        </p:nvSpPr>
        <p:spPr>
          <a:xfrm>
            <a:off x="2409371" y="250151"/>
            <a:ext cx="6566808" cy="954107"/>
          </a:xfrm>
          <a:prstGeom prst="rect">
            <a:avLst/>
          </a:prstGeom>
        </p:spPr>
        <p:txBody>
          <a:bodyPr wrap="square">
            <a:spAutoFit/>
          </a:bodyPr>
          <a:lstStyle/>
          <a:p>
            <a:pPr algn="r"/>
            <a:r>
              <a:rPr lang="fr-FR" sz="2800" b="1" dirty="0">
                <a:solidFill>
                  <a:srgbClr val="3DA9A6"/>
                </a:solidFill>
              </a:rPr>
              <a:t>Les enjeux de la découverte des métiers au sein du parcours Avenir</a:t>
            </a:r>
          </a:p>
        </p:txBody>
      </p:sp>
    </p:spTree>
    <p:extLst>
      <p:ext uri="{BB962C8B-B14F-4D97-AF65-F5344CB8AC3E}">
        <p14:creationId xmlns:p14="http://schemas.microsoft.com/office/powerpoint/2010/main" val="35794881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904527C-DBA7-4B8F-B027-F46A3645667B}"/>
              </a:ext>
            </a:extLst>
          </p:cNvPr>
          <p:cNvSpPr>
            <a:spLocks noGrp="1"/>
          </p:cNvSpPr>
          <p:nvPr>
            <p:ph type="ctrTitle"/>
          </p:nvPr>
        </p:nvSpPr>
        <p:spPr/>
        <p:txBody>
          <a:bodyPr>
            <a:normAutofit fontScale="90000"/>
          </a:bodyPr>
          <a:lstStyle/>
          <a:p>
            <a:r>
              <a:rPr lang="fr-FR" sz="3197"/>
              <a:t>Présentation de la plateforme AVENIR(s)</a:t>
            </a:r>
          </a:p>
        </p:txBody>
      </p:sp>
      <p:sp>
        <p:nvSpPr>
          <p:cNvPr id="3" name="Titre 1">
            <a:extLst>
              <a:ext uri="{FF2B5EF4-FFF2-40B4-BE49-F238E27FC236}">
                <a16:creationId xmlns:a16="http://schemas.microsoft.com/office/drawing/2014/main" id="{3AF30EA6-29B4-935C-024E-852F13CF5CAA}"/>
              </a:ext>
            </a:extLst>
          </p:cNvPr>
          <p:cNvSpPr txBox="1">
            <a:spLocks/>
          </p:cNvSpPr>
          <p:nvPr/>
        </p:nvSpPr>
        <p:spPr>
          <a:xfrm>
            <a:off x="5280450" y="1377391"/>
            <a:ext cx="1572885" cy="496936"/>
          </a:xfrm>
          <a:prstGeom prst="rect">
            <a:avLst/>
          </a:prstGeom>
        </p:spPr>
        <p:txBody>
          <a:bodyPr vert="horz" lIns="27000" tIns="27000" rIns="27000" bIns="27000" rtlCol="0" anchor="ctr" anchorCtr="0">
            <a:noAutofit/>
          </a:bodyPr>
          <a:lstStyle>
            <a:lvl1pPr algn="l" defTabSz="1218042" rtl="0" eaLnBrk="1" latinLnBrk="0" hangingPunct="1">
              <a:lnSpc>
                <a:spcPct val="90000"/>
              </a:lnSpc>
              <a:spcBef>
                <a:spcPct val="0"/>
              </a:spcBef>
              <a:buNone/>
              <a:defRPr sz="6004" b="1" kern="1200">
                <a:solidFill>
                  <a:schemeClr val="tx1"/>
                </a:solidFill>
                <a:latin typeface="Arial" panose="020B0604020202020204" pitchFamily="34" charset="0"/>
                <a:ea typeface="+mj-ea"/>
                <a:cs typeface="Arial" panose="020B0604020202020204" pitchFamily="34" charset="0"/>
              </a:defRPr>
            </a:lvl1pPr>
          </a:lstStyle>
          <a:p>
            <a:pPr defTabSz="913532">
              <a:defRPr/>
            </a:pPr>
            <a:r>
              <a:rPr lang="fr-FR" sz="2700">
                <a:solidFill>
                  <a:prstClr val="black"/>
                </a:solidFill>
              </a:rPr>
              <a:t>ONISEP</a:t>
            </a:r>
            <a:endParaRPr lang="fr-FR" sz="3197">
              <a:solidFill>
                <a:prstClr val="black"/>
              </a:solidFill>
            </a:endParaRPr>
          </a:p>
        </p:txBody>
      </p:sp>
    </p:spTree>
    <p:extLst>
      <p:ext uri="{BB962C8B-B14F-4D97-AF65-F5344CB8AC3E}">
        <p14:creationId xmlns:p14="http://schemas.microsoft.com/office/powerpoint/2010/main" val="250845940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3EDE5C1-2BC0-D6AC-257A-946A6328AF0D}"/>
              </a:ext>
            </a:extLst>
          </p:cNvPr>
          <p:cNvSpPr>
            <a:spLocks noGrp="1"/>
          </p:cNvSpPr>
          <p:nvPr>
            <p:ph type="title"/>
          </p:nvPr>
        </p:nvSpPr>
        <p:spPr/>
        <p:txBody>
          <a:bodyPr/>
          <a:lstStyle/>
          <a:p>
            <a:r>
              <a:rPr lang="fr-FR" sz="1500"/>
              <a:t>PLATEFORME AVENIR(S) : LES GRANDS PRINCIPES</a:t>
            </a:r>
          </a:p>
        </p:txBody>
      </p:sp>
      <p:sp>
        <p:nvSpPr>
          <p:cNvPr id="4" name="Espace réservé du texte 3">
            <a:extLst>
              <a:ext uri="{FF2B5EF4-FFF2-40B4-BE49-F238E27FC236}">
                <a16:creationId xmlns:a16="http://schemas.microsoft.com/office/drawing/2014/main" id="{ADCF5D30-57A7-ADBE-BC1D-3B57D00353E5}"/>
              </a:ext>
            </a:extLst>
          </p:cNvPr>
          <p:cNvSpPr>
            <a:spLocks noGrp="1"/>
          </p:cNvSpPr>
          <p:nvPr>
            <p:ph type="body" sz="quarter" idx="14"/>
          </p:nvPr>
        </p:nvSpPr>
        <p:spPr/>
        <p:txBody>
          <a:bodyPr/>
          <a:lstStyle/>
          <a:p>
            <a:r>
              <a:rPr lang="fr-FR" b="1" i="0"/>
              <a:t>Cibles </a:t>
            </a:r>
            <a:r>
              <a:rPr lang="fr-FR"/>
              <a:t>: Élèves, accompagnateurs et pilotes (2024), Étudiants, décrocheurs… (2025)</a:t>
            </a:r>
          </a:p>
        </p:txBody>
      </p:sp>
      <p:sp>
        <p:nvSpPr>
          <p:cNvPr id="5" name="ZoneTexte 4">
            <a:extLst>
              <a:ext uri="{FF2B5EF4-FFF2-40B4-BE49-F238E27FC236}">
                <a16:creationId xmlns:a16="http://schemas.microsoft.com/office/drawing/2014/main" id="{1D556800-D655-C7E8-81AE-3A1DCF3830B5}"/>
              </a:ext>
            </a:extLst>
          </p:cNvPr>
          <p:cNvSpPr txBox="1"/>
          <p:nvPr/>
        </p:nvSpPr>
        <p:spPr>
          <a:xfrm>
            <a:off x="4822193" y="1679704"/>
            <a:ext cx="2158250" cy="262272"/>
          </a:xfrm>
          <a:prstGeom prst="rect">
            <a:avLst/>
          </a:prstGeom>
          <a:solidFill>
            <a:schemeClr val="bg1"/>
          </a:solidFill>
          <a:ln>
            <a:solidFill>
              <a:schemeClr val="bg2"/>
            </a:solidFill>
          </a:ln>
        </p:spPr>
        <p:txBody>
          <a:bodyPr wrap="square" lIns="26998" tIns="26998" rIns="26998" bIns="26998">
            <a:spAutoFit/>
          </a:bodyPr>
          <a:lstStyle/>
          <a:p>
            <a:pPr algn="ctr" defTabSz="456777">
              <a:defRPr/>
            </a:pPr>
            <a:r>
              <a:rPr lang="fr-FR" sz="1350" b="1">
                <a:solidFill>
                  <a:srgbClr val="0E181C"/>
                </a:solidFill>
                <a:latin typeface="Arial" panose="020B0604020202020204" pitchFamily="34" charset="0"/>
                <a:cs typeface="Arial" panose="020B0604020202020204" pitchFamily="34" charset="0"/>
              </a:rPr>
              <a:t>6 Millions de comptes</a:t>
            </a:r>
          </a:p>
        </p:txBody>
      </p:sp>
      <p:sp>
        <p:nvSpPr>
          <p:cNvPr id="6" name="ZoneTexte 5">
            <a:extLst>
              <a:ext uri="{FF2B5EF4-FFF2-40B4-BE49-F238E27FC236}">
                <a16:creationId xmlns:a16="http://schemas.microsoft.com/office/drawing/2014/main" id="{7BED75B7-38EA-306A-BEA1-404FB51F994A}"/>
              </a:ext>
            </a:extLst>
          </p:cNvPr>
          <p:cNvSpPr txBox="1"/>
          <p:nvPr/>
        </p:nvSpPr>
        <p:spPr>
          <a:xfrm>
            <a:off x="2814501" y="4214155"/>
            <a:ext cx="4213375" cy="700469"/>
          </a:xfrm>
          <a:prstGeom prst="rect">
            <a:avLst/>
          </a:prstGeom>
          <a:noFill/>
        </p:spPr>
        <p:txBody>
          <a:bodyPr wrap="square" lIns="26998" tIns="26998" rIns="26998" bIns="26998" anchor="ctr">
            <a:spAutoFit/>
          </a:bodyPr>
          <a:lstStyle/>
          <a:p>
            <a:pPr algn="ctr" defTabSz="456777">
              <a:defRPr/>
            </a:pPr>
            <a:r>
              <a:rPr lang="fr-FR" sz="1399" b="1">
                <a:solidFill>
                  <a:srgbClr val="0E181C"/>
                </a:solidFill>
                <a:latin typeface="Arial" panose="020B0604020202020204" pitchFamily="34" charset="0"/>
                <a:cs typeface="Arial" panose="020B0604020202020204" pitchFamily="34" charset="0"/>
              </a:rPr>
              <a:t>Une plateforme numérique </a:t>
            </a:r>
          </a:p>
          <a:p>
            <a:pPr algn="ctr" defTabSz="456777">
              <a:defRPr/>
            </a:pPr>
            <a:r>
              <a:rPr lang="fr-FR" sz="1399">
                <a:solidFill>
                  <a:srgbClr val="0E181C"/>
                </a:solidFill>
                <a:latin typeface="Arial" panose="020B0604020202020204" pitchFamily="34" charset="0"/>
                <a:cs typeface="Arial" panose="020B0604020202020204" pitchFamily="34" charset="0"/>
              </a:rPr>
              <a:t>d’information et d’accompagnement à l’orientation</a:t>
            </a:r>
          </a:p>
          <a:p>
            <a:pPr algn="ctr" defTabSz="456777">
              <a:defRPr/>
            </a:pPr>
            <a:r>
              <a:rPr lang="fr-FR" sz="1399" b="1">
                <a:solidFill>
                  <a:srgbClr val="0E181C"/>
                </a:solidFill>
                <a:latin typeface="Arial" panose="020B0604020202020204" pitchFamily="34" charset="0"/>
                <a:cs typeface="Arial" panose="020B0604020202020204" pitchFamily="34" charset="0"/>
              </a:rPr>
              <a:t>n</a:t>
            </a:r>
            <a:r>
              <a:rPr lang="fr-FR" sz="1399" b="1" err="1">
                <a:solidFill>
                  <a:srgbClr val="0E181C"/>
                </a:solidFill>
                <a:latin typeface="Arial" panose="020B0604020202020204" pitchFamily="34" charset="0"/>
                <a:cs typeface="Arial" panose="020B0604020202020204" pitchFamily="34" charset="0"/>
              </a:rPr>
              <a:t>ationale</a:t>
            </a:r>
            <a:r>
              <a:rPr lang="fr-FR" sz="1399" b="1">
                <a:solidFill>
                  <a:srgbClr val="0E181C"/>
                </a:solidFill>
                <a:latin typeface="Arial" panose="020B0604020202020204" pitchFamily="34" charset="0"/>
                <a:cs typeface="Arial" panose="020B0604020202020204" pitchFamily="34" charset="0"/>
              </a:rPr>
              <a:t> et au service des politiques régionales</a:t>
            </a:r>
            <a:endParaRPr lang="fr-FR" sz="1199">
              <a:solidFill>
                <a:srgbClr val="0E181C"/>
              </a:solidFill>
              <a:latin typeface="Arial" panose="020B0604020202020204" pitchFamily="34" charset="0"/>
              <a:cs typeface="Arial" panose="020B0604020202020204" pitchFamily="34" charset="0"/>
            </a:endParaRPr>
          </a:p>
        </p:txBody>
      </p:sp>
      <p:grpSp>
        <p:nvGrpSpPr>
          <p:cNvPr id="7" name="Groupe 6">
            <a:extLst>
              <a:ext uri="{FF2B5EF4-FFF2-40B4-BE49-F238E27FC236}">
                <a16:creationId xmlns:a16="http://schemas.microsoft.com/office/drawing/2014/main" id="{9E35E0C7-A898-3CDA-7F2F-B4A62A23ADE7}"/>
              </a:ext>
            </a:extLst>
          </p:cNvPr>
          <p:cNvGrpSpPr/>
          <p:nvPr/>
        </p:nvGrpSpPr>
        <p:grpSpPr>
          <a:xfrm>
            <a:off x="7374762" y="1867537"/>
            <a:ext cx="1359154" cy="3651165"/>
            <a:chOff x="7168862" y="1011222"/>
            <a:chExt cx="1360412" cy="3654545"/>
          </a:xfrm>
        </p:grpSpPr>
        <p:grpSp>
          <p:nvGrpSpPr>
            <p:cNvPr id="8" name="Groupe 7">
              <a:extLst>
                <a:ext uri="{FF2B5EF4-FFF2-40B4-BE49-F238E27FC236}">
                  <a16:creationId xmlns:a16="http://schemas.microsoft.com/office/drawing/2014/main" id="{EA3E02CD-2434-EA45-07C5-4DACF05F3EDF}"/>
                </a:ext>
              </a:extLst>
            </p:cNvPr>
            <p:cNvGrpSpPr/>
            <p:nvPr/>
          </p:nvGrpSpPr>
          <p:grpSpPr>
            <a:xfrm>
              <a:off x="7243874" y="1011222"/>
              <a:ext cx="1210389" cy="1045954"/>
              <a:chOff x="7243874" y="1011222"/>
              <a:chExt cx="1210389" cy="1045954"/>
            </a:xfrm>
          </p:grpSpPr>
          <p:pic>
            <p:nvPicPr>
              <p:cNvPr id="15" name="Graphique 14" descr="Public cible contour">
                <a:extLst>
                  <a:ext uri="{FF2B5EF4-FFF2-40B4-BE49-F238E27FC236}">
                    <a16:creationId xmlns:a16="http://schemas.microsoft.com/office/drawing/2014/main" id="{A782065C-D1FF-D241-212C-FDC552CDF5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499706" y="1011222"/>
                <a:ext cx="698725" cy="702284"/>
              </a:xfrm>
              <a:prstGeom prst="rect">
                <a:avLst/>
              </a:prstGeom>
            </p:spPr>
          </p:pic>
          <p:sp>
            <p:nvSpPr>
              <p:cNvPr id="16" name="ZoneTexte 15">
                <a:extLst>
                  <a:ext uri="{FF2B5EF4-FFF2-40B4-BE49-F238E27FC236}">
                    <a16:creationId xmlns:a16="http://schemas.microsoft.com/office/drawing/2014/main" id="{1E4F8967-5DB5-1BD4-0CA2-1AA7FA18BCCD}"/>
                  </a:ext>
                </a:extLst>
              </p:cNvPr>
              <p:cNvSpPr txBox="1"/>
              <p:nvPr/>
            </p:nvSpPr>
            <p:spPr>
              <a:xfrm>
                <a:off x="7243874" y="1633185"/>
                <a:ext cx="1210389" cy="423991"/>
              </a:xfrm>
              <a:prstGeom prst="rect">
                <a:avLst/>
              </a:prstGeom>
              <a:noFill/>
            </p:spPr>
            <p:txBody>
              <a:bodyPr wrap="square" lIns="26998" tIns="26998" rIns="26998" bIns="26998">
                <a:spAutoFit/>
              </a:bodyPr>
              <a:lstStyle/>
              <a:p>
                <a:pPr algn="ctr" defTabSz="456777">
                  <a:defRPr/>
                </a:pPr>
                <a:r>
                  <a:rPr lang="fr-FR" sz="1199">
                    <a:solidFill>
                      <a:srgbClr val="E3000B"/>
                    </a:solidFill>
                    <a:latin typeface="Arial" panose="020B0604020202020204" pitchFamily="34" charset="0"/>
                    <a:cs typeface="Arial" panose="020B0604020202020204" pitchFamily="34" charset="0"/>
                  </a:rPr>
                  <a:t>centrée sur </a:t>
                </a:r>
                <a:r>
                  <a:rPr lang="fr-FR" sz="1199" b="1">
                    <a:solidFill>
                      <a:srgbClr val="E3000B"/>
                    </a:solidFill>
                    <a:latin typeface="Arial" panose="020B0604020202020204" pitchFamily="34" charset="0"/>
                    <a:cs typeface="Arial" panose="020B0604020202020204" pitchFamily="34" charset="0"/>
                  </a:rPr>
                  <a:t>l’usager</a:t>
                </a:r>
              </a:p>
            </p:txBody>
          </p:sp>
        </p:grpSp>
        <p:grpSp>
          <p:nvGrpSpPr>
            <p:cNvPr id="9" name="Groupe 8">
              <a:extLst>
                <a:ext uri="{FF2B5EF4-FFF2-40B4-BE49-F238E27FC236}">
                  <a16:creationId xmlns:a16="http://schemas.microsoft.com/office/drawing/2014/main" id="{69850949-89DC-2C4F-DFF5-2F754372F931}"/>
                </a:ext>
              </a:extLst>
            </p:cNvPr>
            <p:cNvGrpSpPr/>
            <p:nvPr/>
          </p:nvGrpSpPr>
          <p:grpSpPr>
            <a:xfrm>
              <a:off x="7337526" y="2358246"/>
              <a:ext cx="1023085" cy="820862"/>
              <a:chOff x="7337526" y="2379514"/>
              <a:chExt cx="1023085" cy="820862"/>
            </a:xfrm>
          </p:grpSpPr>
          <p:sp>
            <p:nvSpPr>
              <p:cNvPr id="13" name="ZoneTexte 12">
                <a:extLst>
                  <a:ext uri="{FF2B5EF4-FFF2-40B4-BE49-F238E27FC236}">
                    <a16:creationId xmlns:a16="http://schemas.microsoft.com/office/drawing/2014/main" id="{F8016E20-B23B-3FD1-7987-1773A299903D}"/>
                  </a:ext>
                </a:extLst>
              </p:cNvPr>
              <p:cNvSpPr txBox="1"/>
              <p:nvPr/>
            </p:nvSpPr>
            <p:spPr>
              <a:xfrm>
                <a:off x="7337526" y="2776385"/>
                <a:ext cx="1023085" cy="423991"/>
              </a:xfrm>
              <a:prstGeom prst="rect">
                <a:avLst/>
              </a:prstGeom>
              <a:noFill/>
            </p:spPr>
            <p:txBody>
              <a:bodyPr wrap="square" lIns="0" tIns="26998" rIns="0" bIns="26998" anchor="ctr">
                <a:spAutoFit/>
              </a:bodyPr>
              <a:lstStyle/>
              <a:p>
                <a:pPr algn="ctr" defTabSz="456777">
                  <a:defRPr/>
                </a:pPr>
                <a:r>
                  <a:rPr lang="fr-FR" sz="1199">
                    <a:solidFill>
                      <a:srgbClr val="E3000B"/>
                    </a:solidFill>
                    <a:latin typeface="Arial" panose="020B0604020202020204" pitchFamily="34" charset="0"/>
                    <a:cs typeface="Arial" panose="020B0604020202020204" pitchFamily="34" charset="0"/>
                  </a:rPr>
                  <a:t>fondée sur les </a:t>
                </a:r>
                <a:r>
                  <a:rPr lang="fr-FR" sz="1199" b="1">
                    <a:solidFill>
                      <a:srgbClr val="E3000B"/>
                    </a:solidFill>
                    <a:latin typeface="Arial" panose="020B0604020202020204" pitchFamily="34" charset="0"/>
                    <a:cs typeface="Arial" panose="020B0604020202020204" pitchFamily="34" charset="0"/>
                  </a:rPr>
                  <a:t>compétences</a:t>
                </a:r>
                <a:endParaRPr lang="fr-FR" sz="1199">
                  <a:solidFill>
                    <a:srgbClr val="E3000B"/>
                  </a:solidFill>
                  <a:latin typeface="Arial" panose="020B0604020202020204" pitchFamily="34" charset="0"/>
                  <a:cs typeface="Arial" panose="020B0604020202020204" pitchFamily="34" charset="0"/>
                </a:endParaRPr>
              </a:p>
            </p:txBody>
          </p:sp>
          <p:pic>
            <p:nvPicPr>
              <p:cNvPr id="14" name="Graphique 13" descr="Clé de fa contour">
                <a:extLst>
                  <a:ext uri="{FF2B5EF4-FFF2-40B4-BE49-F238E27FC236}">
                    <a16:creationId xmlns:a16="http://schemas.microsoft.com/office/drawing/2014/main" id="{C3AA46A1-EC1A-F3C5-0317-CC3272AECC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7553770" y="2379514"/>
                <a:ext cx="590599" cy="479191"/>
              </a:xfrm>
              <a:prstGeom prst="rect">
                <a:avLst/>
              </a:prstGeom>
            </p:spPr>
          </p:pic>
        </p:grpSp>
        <p:grpSp>
          <p:nvGrpSpPr>
            <p:cNvPr id="10" name="Groupe 9">
              <a:extLst>
                <a:ext uri="{FF2B5EF4-FFF2-40B4-BE49-F238E27FC236}">
                  <a16:creationId xmlns:a16="http://schemas.microsoft.com/office/drawing/2014/main" id="{DB630BE2-BAA2-A8E6-CCD4-31017E6154C9}"/>
                </a:ext>
              </a:extLst>
            </p:cNvPr>
            <p:cNvGrpSpPr/>
            <p:nvPr/>
          </p:nvGrpSpPr>
          <p:grpSpPr>
            <a:xfrm>
              <a:off x="7168862" y="3480221"/>
              <a:ext cx="1360412" cy="1185546"/>
              <a:chOff x="7168862" y="3480221"/>
              <a:chExt cx="1360412" cy="1185546"/>
            </a:xfrm>
          </p:grpSpPr>
          <p:sp>
            <p:nvSpPr>
              <p:cNvPr id="11" name="ZoneTexte 10">
                <a:extLst>
                  <a:ext uri="{FF2B5EF4-FFF2-40B4-BE49-F238E27FC236}">
                    <a16:creationId xmlns:a16="http://schemas.microsoft.com/office/drawing/2014/main" id="{6E232230-5D61-F1FC-8367-0C6627629DCB}"/>
                  </a:ext>
                </a:extLst>
              </p:cNvPr>
              <p:cNvSpPr txBox="1"/>
              <p:nvPr/>
            </p:nvSpPr>
            <p:spPr>
              <a:xfrm>
                <a:off x="7168862" y="4057068"/>
                <a:ext cx="1360412" cy="608699"/>
              </a:xfrm>
              <a:prstGeom prst="rect">
                <a:avLst/>
              </a:prstGeom>
              <a:noFill/>
            </p:spPr>
            <p:txBody>
              <a:bodyPr wrap="square" lIns="26998" tIns="26998" rIns="26998" bIns="26998">
                <a:spAutoFit/>
              </a:bodyPr>
              <a:lstStyle/>
              <a:p>
                <a:pPr algn="ctr" defTabSz="456777">
                  <a:defRPr/>
                </a:pPr>
                <a:r>
                  <a:rPr lang="fr-FR" sz="1199" b="1">
                    <a:solidFill>
                      <a:srgbClr val="E3000B"/>
                    </a:solidFill>
                    <a:latin typeface="Arial" panose="020B0604020202020204" pitchFamily="34" charset="0"/>
                    <a:cs typeface="Arial" panose="020B0604020202020204" pitchFamily="34" charset="0"/>
                  </a:rPr>
                  <a:t>f</a:t>
                </a:r>
                <a:r>
                  <a:rPr lang="fr-FR" sz="1199">
                    <a:solidFill>
                      <a:srgbClr val="E3000B"/>
                    </a:solidFill>
                    <a:latin typeface="Arial" panose="020B0604020202020204" pitchFamily="34" charset="0"/>
                    <a:cs typeface="Arial" panose="020B0604020202020204" pitchFamily="34" charset="0"/>
                  </a:rPr>
                  <a:t>ondée sur la </a:t>
                </a:r>
                <a:r>
                  <a:rPr lang="fr-FR" sz="1199" b="1">
                    <a:solidFill>
                      <a:srgbClr val="E3000B"/>
                    </a:solidFill>
                    <a:latin typeface="Arial" panose="020B0604020202020204" pitchFamily="34" charset="0"/>
                    <a:cs typeface="Arial" panose="020B0604020202020204" pitchFamily="34" charset="0"/>
                  </a:rPr>
                  <a:t>recherche</a:t>
                </a:r>
              </a:p>
              <a:p>
                <a:pPr algn="ctr" defTabSz="456777">
                  <a:defRPr/>
                </a:pPr>
                <a:r>
                  <a:rPr lang="fr-FR" sz="1199">
                    <a:solidFill>
                      <a:srgbClr val="E3000B"/>
                    </a:solidFill>
                    <a:latin typeface="Arial" panose="020B0604020202020204" pitchFamily="34" charset="0"/>
                    <a:cs typeface="Arial" panose="020B0604020202020204" pitchFamily="34" charset="0"/>
                  </a:rPr>
                  <a:t>(outils &amp; pratiques) </a:t>
                </a:r>
                <a:endParaRPr lang="fr-FR" sz="1199" b="1">
                  <a:solidFill>
                    <a:srgbClr val="E3000B"/>
                  </a:solidFill>
                  <a:latin typeface="Arial" panose="020B0604020202020204" pitchFamily="34" charset="0"/>
                  <a:cs typeface="Arial" panose="020B0604020202020204" pitchFamily="34" charset="0"/>
                </a:endParaRPr>
              </a:p>
            </p:txBody>
          </p:sp>
          <p:pic>
            <p:nvPicPr>
              <p:cNvPr id="12" name="Image 11">
                <a:extLst>
                  <a:ext uri="{FF2B5EF4-FFF2-40B4-BE49-F238E27FC236}">
                    <a16:creationId xmlns:a16="http://schemas.microsoft.com/office/drawing/2014/main" id="{7BBEFB6A-1408-1D0B-C400-D302476CA128}"/>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b="15069"/>
              <a:stretch/>
            </p:blipFill>
            <p:spPr>
              <a:xfrm>
                <a:off x="7412606" y="3480221"/>
                <a:ext cx="872925" cy="520525"/>
              </a:xfrm>
              <a:prstGeom prst="rect">
                <a:avLst/>
              </a:prstGeom>
            </p:spPr>
          </p:pic>
        </p:grpSp>
      </p:grpSp>
      <p:grpSp>
        <p:nvGrpSpPr>
          <p:cNvPr id="17" name="Groupe 16">
            <a:extLst>
              <a:ext uri="{FF2B5EF4-FFF2-40B4-BE49-F238E27FC236}">
                <a16:creationId xmlns:a16="http://schemas.microsoft.com/office/drawing/2014/main" id="{6C08D6A5-6433-5129-FAB8-5AACED070582}"/>
              </a:ext>
            </a:extLst>
          </p:cNvPr>
          <p:cNvGrpSpPr/>
          <p:nvPr/>
        </p:nvGrpSpPr>
        <p:grpSpPr>
          <a:xfrm>
            <a:off x="410086" y="1832562"/>
            <a:ext cx="2064092" cy="3639126"/>
            <a:chOff x="197736" y="976214"/>
            <a:chExt cx="2066003" cy="3642495"/>
          </a:xfrm>
        </p:grpSpPr>
        <p:sp>
          <p:nvSpPr>
            <p:cNvPr id="18" name="ZoneTexte 17">
              <a:extLst>
                <a:ext uri="{FF2B5EF4-FFF2-40B4-BE49-F238E27FC236}">
                  <a16:creationId xmlns:a16="http://schemas.microsoft.com/office/drawing/2014/main" id="{6E099F21-2E8E-14EA-E63A-6878930E37CB}"/>
                </a:ext>
              </a:extLst>
            </p:cNvPr>
            <p:cNvSpPr txBox="1"/>
            <p:nvPr/>
          </p:nvSpPr>
          <p:spPr>
            <a:xfrm>
              <a:off x="197736" y="4194718"/>
              <a:ext cx="1993213" cy="423991"/>
            </a:xfrm>
            <a:prstGeom prst="rect">
              <a:avLst/>
            </a:prstGeom>
            <a:noFill/>
          </p:spPr>
          <p:txBody>
            <a:bodyPr wrap="square" lIns="26998" tIns="26998" rIns="26998" bIns="26998">
              <a:spAutoFit/>
            </a:bodyPr>
            <a:lstStyle/>
            <a:p>
              <a:pPr algn="ctr" defTabSz="456777">
                <a:defRPr/>
              </a:pPr>
              <a:r>
                <a:rPr lang="fr-FR" sz="1199" b="1">
                  <a:solidFill>
                    <a:srgbClr val="0E181C"/>
                  </a:solidFill>
                  <a:latin typeface="Arial" panose="020B0604020202020204" pitchFamily="34" charset="0"/>
                  <a:cs typeface="Arial" panose="020B0604020202020204" pitchFamily="34" charset="0"/>
                </a:rPr>
                <a:t>SIMPLE</a:t>
              </a:r>
            </a:p>
            <a:p>
              <a:pPr algn="ctr" defTabSz="456777">
                <a:defRPr/>
              </a:pPr>
              <a:r>
                <a:rPr lang="fr-FR" sz="1199">
                  <a:solidFill>
                    <a:srgbClr val="E3000B"/>
                  </a:solidFill>
                  <a:latin typeface="Arial" panose="020B0604020202020204" pitchFamily="34" charset="0"/>
                  <a:cs typeface="Arial" panose="020B0604020202020204" pitchFamily="34" charset="0"/>
                </a:rPr>
                <a:t>d’usage et adaptable </a:t>
              </a:r>
            </a:p>
          </p:txBody>
        </p:sp>
        <p:sp>
          <p:nvSpPr>
            <p:cNvPr id="19" name="ZoneTexte 18">
              <a:extLst>
                <a:ext uri="{FF2B5EF4-FFF2-40B4-BE49-F238E27FC236}">
                  <a16:creationId xmlns:a16="http://schemas.microsoft.com/office/drawing/2014/main" id="{FF394325-25A8-48A9-942F-0F46E2FEDA0A}"/>
                </a:ext>
              </a:extLst>
            </p:cNvPr>
            <p:cNvSpPr txBox="1"/>
            <p:nvPr/>
          </p:nvSpPr>
          <p:spPr>
            <a:xfrm>
              <a:off x="270526" y="1172763"/>
              <a:ext cx="1993213" cy="1716951"/>
            </a:xfrm>
            <a:prstGeom prst="rect">
              <a:avLst/>
            </a:prstGeom>
            <a:noFill/>
          </p:spPr>
          <p:txBody>
            <a:bodyPr wrap="square" lIns="26998" tIns="26998" rIns="26998" bIns="26998">
              <a:spAutoFit/>
            </a:bodyPr>
            <a:lstStyle/>
            <a:p>
              <a:pPr algn="ctr" defTabSz="456777">
                <a:defRPr/>
              </a:pPr>
              <a:r>
                <a:rPr lang="fr-FR" sz="1199" b="1">
                  <a:solidFill>
                    <a:srgbClr val="0E181C"/>
                  </a:solidFill>
                  <a:latin typeface="Arial" panose="020B0604020202020204" pitchFamily="34" charset="0"/>
                  <a:cs typeface="Arial" panose="020B0604020202020204" pitchFamily="34" charset="0"/>
                </a:rPr>
                <a:t>PERSONNALISÉE et MOBILE FIRST</a:t>
              </a:r>
            </a:p>
            <a:p>
              <a:pPr algn="ctr" defTabSz="456777">
                <a:defRPr/>
              </a:pPr>
              <a:r>
                <a:rPr lang="fr-FR" sz="1199">
                  <a:solidFill>
                    <a:srgbClr val="E3000B"/>
                  </a:solidFill>
                  <a:latin typeface="Arial" panose="020B0604020202020204" pitchFamily="34" charset="0"/>
                  <a:cs typeface="Arial" panose="020B0604020202020204" pitchFamily="34" charset="0"/>
                </a:rPr>
                <a:t>La bonne donnée au bon moment, à la bonne personne, dans la forme appropriée</a:t>
              </a:r>
            </a:p>
            <a:p>
              <a:pPr algn="ctr" defTabSz="456777">
                <a:defRPr/>
              </a:pPr>
              <a:endParaRPr lang="fr-FR" sz="1199">
                <a:solidFill>
                  <a:srgbClr val="E3000B"/>
                </a:solidFill>
                <a:latin typeface="Arial" panose="020B0604020202020204" pitchFamily="34" charset="0"/>
                <a:cs typeface="Arial" panose="020B0604020202020204" pitchFamily="34" charset="0"/>
              </a:endParaRPr>
            </a:p>
            <a:p>
              <a:pPr algn="ctr" defTabSz="456777">
                <a:defRPr/>
              </a:pPr>
              <a:endParaRPr lang="fr-FR" sz="1199">
                <a:solidFill>
                  <a:srgbClr val="E3000B"/>
                </a:solidFill>
                <a:latin typeface="Arial" panose="020B0604020202020204" pitchFamily="34" charset="0"/>
                <a:cs typeface="Arial" panose="020B0604020202020204" pitchFamily="34" charset="0"/>
              </a:endParaRPr>
            </a:p>
            <a:p>
              <a:pPr algn="ctr" defTabSz="456777">
                <a:defRPr/>
              </a:pPr>
              <a:endParaRPr lang="fr-FR" sz="1199">
                <a:solidFill>
                  <a:srgbClr val="E3000B"/>
                </a:solidFill>
                <a:latin typeface="Arial" panose="020B0604020202020204" pitchFamily="34" charset="0"/>
                <a:cs typeface="Arial" panose="020B0604020202020204" pitchFamily="34" charset="0"/>
              </a:endParaRPr>
            </a:p>
          </p:txBody>
        </p:sp>
        <p:sp>
          <p:nvSpPr>
            <p:cNvPr id="20" name="ZoneTexte 19">
              <a:extLst>
                <a:ext uri="{FF2B5EF4-FFF2-40B4-BE49-F238E27FC236}">
                  <a16:creationId xmlns:a16="http://schemas.microsoft.com/office/drawing/2014/main" id="{6C64185D-C8CB-4D60-6437-E42C2CD9B664}"/>
                </a:ext>
              </a:extLst>
            </p:cNvPr>
            <p:cNvSpPr txBox="1"/>
            <p:nvPr/>
          </p:nvSpPr>
          <p:spPr>
            <a:xfrm>
              <a:off x="229163" y="2708255"/>
              <a:ext cx="1993213" cy="978117"/>
            </a:xfrm>
            <a:prstGeom prst="rect">
              <a:avLst/>
            </a:prstGeom>
            <a:noFill/>
          </p:spPr>
          <p:txBody>
            <a:bodyPr wrap="square" lIns="26998" tIns="26998" rIns="26998" bIns="26998">
              <a:spAutoFit/>
            </a:bodyPr>
            <a:lstStyle/>
            <a:p>
              <a:pPr algn="ctr" defTabSz="456777">
                <a:defRPr/>
              </a:pPr>
              <a:r>
                <a:rPr lang="fr-FR" sz="1199" b="1">
                  <a:solidFill>
                    <a:srgbClr val="0E181C"/>
                  </a:solidFill>
                  <a:latin typeface="Arial" panose="020B0604020202020204" pitchFamily="34" charset="0"/>
                  <a:cs typeface="Arial" panose="020B0604020202020204" pitchFamily="34" charset="0"/>
                </a:rPr>
                <a:t>INTÉGRÉE</a:t>
              </a:r>
            </a:p>
            <a:p>
              <a:pPr algn="ctr" defTabSz="456777">
                <a:defRPr/>
              </a:pPr>
              <a:r>
                <a:rPr lang="fr-FR" sz="1199">
                  <a:solidFill>
                    <a:srgbClr val="E3000B"/>
                  </a:solidFill>
                  <a:latin typeface="Arial" panose="020B0604020202020204" pitchFamily="34" charset="0"/>
                  <a:cs typeface="Arial" panose="020B0604020202020204" pitchFamily="34" charset="0"/>
                </a:rPr>
                <a:t>À l’écosystème numérique des usagers : </a:t>
              </a:r>
              <a:r>
                <a:rPr lang="fr-FR" sz="1199" err="1">
                  <a:solidFill>
                    <a:srgbClr val="E3000B"/>
                  </a:solidFill>
                  <a:latin typeface="Arial" panose="020B0604020202020204" pitchFamily="34" charset="0"/>
                  <a:cs typeface="Arial" panose="020B0604020202020204" pitchFamily="34" charset="0"/>
                </a:rPr>
                <a:t>ENT</a:t>
              </a:r>
              <a:r>
                <a:rPr lang="fr-FR" sz="1199">
                  <a:solidFill>
                    <a:srgbClr val="E3000B"/>
                  </a:solidFill>
                  <a:latin typeface="Arial" panose="020B0604020202020204" pitchFamily="34" charset="0"/>
                  <a:cs typeface="Arial" panose="020B0604020202020204" pitchFamily="34" charset="0"/>
                </a:rPr>
                <a:t>, outils de vie scolaire, </a:t>
              </a:r>
              <a:r>
                <a:rPr lang="fr-FR" sz="1199" err="1">
                  <a:solidFill>
                    <a:srgbClr val="E3000B"/>
                  </a:solidFill>
                  <a:latin typeface="Arial" panose="020B0604020202020204" pitchFamily="34" charset="0"/>
                  <a:cs typeface="Arial" panose="020B0604020202020204" pitchFamily="34" charset="0"/>
                </a:rPr>
                <a:t>Affelnet</a:t>
              </a:r>
              <a:r>
                <a:rPr lang="fr-FR" sz="1199">
                  <a:solidFill>
                    <a:srgbClr val="E3000B"/>
                  </a:solidFill>
                  <a:latin typeface="Arial" panose="020B0604020202020204" pitchFamily="34" charset="0"/>
                  <a:cs typeface="Arial" panose="020B0604020202020204" pitchFamily="34" charset="0"/>
                </a:rPr>
                <a:t> et </a:t>
              </a:r>
              <a:r>
                <a:rPr lang="fr-FR" sz="1199" err="1">
                  <a:solidFill>
                    <a:srgbClr val="E3000B"/>
                  </a:solidFill>
                  <a:latin typeface="Arial" panose="020B0604020202020204" pitchFamily="34" charset="0"/>
                  <a:cs typeface="Arial" panose="020B0604020202020204" pitchFamily="34" charset="0"/>
                </a:rPr>
                <a:t>Parcoursup</a:t>
              </a:r>
              <a:endParaRPr lang="fr-FR" sz="1199">
                <a:solidFill>
                  <a:srgbClr val="E3000B"/>
                </a:solidFill>
                <a:latin typeface="Arial" panose="020B0604020202020204" pitchFamily="34" charset="0"/>
                <a:cs typeface="Arial" panose="020B0604020202020204" pitchFamily="34" charset="0"/>
              </a:endParaRPr>
            </a:p>
          </p:txBody>
        </p:sp>
        <p:sp>
          <p:nvSpPr>
            <p:cNvPr id="21" name="ZoneTexte 20">
              <a:extLst>
                <a:ext uri="{FF2B5EF4-FFF2-40B4-BE49-F238E27FC236}">
                  <a16:creationId xmlns:a16="http://schemas.microsoft.com/office/drawing/2014/main" id="{6B88ABAA-93CA-1032-33E2-70CA732EC2B4}"/>
                </a:ext>
              </a:extLst>
            </p:cNvPr>
            <p:cNvSpPr txBox="1"/>
            <p:nvPr/>
          </p:nvSpPr>
          <p:spPr>
            <a:xfrm>
              <a:off x="197736" y="976214"/>
              <a:ext cx="1993213" cy="239282"/>
            </a:xfrm>
            <a:prstGeom prst="rect">
              <a:avLst/>
            </a:prstGeom>
            <a:noFill/>
          </p:spPr>
          <p:txBody>
            <a:bodyPr wrap="square" lIns="26998" tIns="26998" rIns="26998" bIns="26998">
              <a:spAutoFit/>
            </a:bodyPr>
            <a:lstStyle/>
            <a:p>
              <a:pPr algn="ctr" defTabSz="456777">
                <a:defRPr/>
              </a:pPr>
              <a:endParaRPr lang="fr-FR" sz="1199">
                <a:solidFill>
                  <a:srgbClr val="E3000B"/>
                </a:solidFill>
                <a:latin typeface="Arial" panose="020B0604020202020204" pitchFamily="34" charset="0"/>
                <a:cs typeface="Arial" panose="020B0604020202020204" pitchFamily="34" charset="0"/>
              </a:endParaRPr>
            </a:p>
          </p:txBody>
        </p:sp>
      </p:grpSp>
      <p:sp>
        <p:nvSpPr>
          <p:cNvPr id="22" name="Triangle isocèle 21">
            <a:extLst>
              <a:ext uri="{FF2B5EF4-FFF2-40B4-BE49-F238E27FC236}">
                <a16:creationId xmlns:a16="http://schemas.microsoft.com/office/drawing/2014/main" id="{E75695E8-925C-5312-A5CF-8A0D6A9B91DF}"/>
              </a:ext>
            </a:extLst>
          </p:cNvPr>
          <p:cNvSpPr/>
          <p:nvPr/>
        </p:nvSpPr>
        <p:spPr>
          <a:xfrm rot="16200000">
            <a:off x="2834357" y="2626226"/>
            <a:ext cx="849665" cy="9579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77">
              <a:defRPr/>
            </a:pPr>
            <a:endParaRPr lang="fr-FR" sz="1799">
              <a:solidFill>
                <a:srgbClr val="FFFFFF"/>
              </a:solidFill>
              <a:highlight>
                <a:srgbClr val="0000FF"/>
              </a:highlight>
              <a:latin typeface="Calibri" panose="020F0502020204030204"/>
            </a:endParaRPr>
          </a:p>
        </p:txBody>
      </p:sp>
      <p:sp>
        <p:nvSpPr>
          <p:cNvPr id="23" name="Triangle isocèle 22">
            <a:extLst>
              <a:ext uri="{FF2B5EF4-FFF2-40B4-BE49-F238E27FC236}">
                <a16:creationId xmlns:a16="http://schemas.microsoft.com/office/drawing/2014/main" id="{7830551A-38F0-7B55-468D-2DEAD41CF4A2}"/>
              </a:ext>
            </a:extLst>
          </p:cNvPr>
          <p:cNvSpPr/>
          <p:nvPr/>
        </p:nvSpPr>
        <p:spPr>
          <a:xfrm rot="5400000">
            <a:off x="6092194" y="2626226"/>
            <a:ext cx="849665" cy="9579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777">
              <a:defRPr/>
            </a:pPr>
            <a:endParaRPr lang="fr-FR" sz="1799">
              <a:solidFill>
                <a:srgbClr val="0070C0"/>
              </a:solidFill>
              <a:latin typeface="Calibri" panose="020F0502020204030204"/>
            </a:endParaRPr>
          </a:p>
        </p:txBody>
      </p:sp>
      <p:graphicFrame>
        <p:nvGraphicFramePr>
          <p:cNvPr id="24" name="Objet 23">
            <a:extLst>
              <a:ext uri="{FF2B5EF4-FFF2-40B4-BE49-F238E27FC236}">
                <a16:creationId xmlns:a16="http://schemas.microsoft.com/office/drawing/2014/main" id="{E0476363-2217-E285-0A74-305104B71770}"/>
              </a:ext>
            </a:extLst>
          </p:cNvPr>
          <p:cNvGraphicFramePr>
            <a:graphicFrameLocks noChangeAspect="1"/>
          </p:cNvGraphicFramePr>
          <p:nvPr/>
        </p:nvGraphicFramePr>
        <p:xfrm>
          <a:off x="4007099" y="2347435"/>
          <a:ext cx="1852173" cy="1731761"/>
        </p:xfrm>
        <a:graphic>
          <a:graphicData uri="http://schemas.openxmlformats.org/presentationml/2006/ole">
            <mc:AlternateContent xmlns:mc="http://schemas.openxmlformats.org/markup-compatibility/2006">
              <mc:Choice xmlns:v="urn:schemas-microsoft-com:vml" Requires="v">
                <p:oleObj spid="_x0000_s3077" r:id="rId9" imgW="8736480" imgH="8190360" progId="">
                  <p:embed/>
                </p:oleObj>
              </mc:Choice>
              <mc:Fallback>
                <p:oleObj r:id="rId9" imgW="8736480" imgH="8190360" progId="">
                  <p:embed/>
                  <p:pic>
                    <p:nvPicPr>
                      <p:cNvPr id="24" name="Objet 23">
                        <a:extLst>
                          <a:ext uri="{FF2B5EF4-FFF2-40B4-BE49-F238E27FC236}">
                            <a16:creationId xmlns:a16="http://schemas.microsoft.com/office/drawing/2014/main" id="{E0476363-2217-E285-0A74-305104B71770}"/>
                          </a:ext>
                        </a:extLst>
                      </p:cNvPr>
                      <p:cNvPicPr/>
                      <p:nvPr/>
                    </p:nvPicPr>
                    <p:blipFill>
                      <a:blip r:embed="rId10"/>
                      <a:stretch>
                        <a:fillRect/>
                      </a:stretch>
                    </p:blipFill>
                    <p:spPr>
                      <a:xfrm>
                        <a:off x="4007099" y="2347435"/>
                        <a:ext cx="1852173" cy="1731761"/>
                      </a:xfrm>
                      <a:prstGeom prst="rect">
                        <a:avLst/>
                      </a:prstGeom>
                    </p:spPr>
                  </p:pic>
                </p:oleObj>
              </mc:Fallback>
            </mc:AlternateContent>
          </a:graphicData>
        </a:graphic>
      </p:graphicFrame>
      <p:sp>
        <p:nvSpPr>
          <p:cNvPr id="26" name="ZoneTexte 25">
            <a:extLst>
              <a:ext uri="{FF2B5EF4-FFF2-40B4-BE49-F238E27FC236}">
                <a16:creationId xmlns:a16="http://schemas.microsoft.com/office/drawing/2014/main" id="{1AAB5999-A17B-B801-20C5-B66A36D0BD9D}"/>
              </a:ext>
            </a:extLst>
          </p:cNvPr>
          <p:cNvSpPr txBox="1"/>
          <p:nvPr/>
        </p:nvSpPr>
        <p:spPr>
          <a:xfrm>
            <a:off x="3034432" y="5259919"/>
            <a:ext cx="4572000" cy="300082"/>
          </a:xfrm>
          <a:prstGeom prst="rect">
            <a:avLst/>
          </a:prstGeom>
          <a:noFill/>
        </p:spPr>
        <p:txBody>
          <a:bodyPr wrap="square">
            <a:spAutoFit/>
          </a:bodyPr>
          <a:lstStyle/>
          <a:p>
            <a:pPr defTabSz="685800" fontAlgn="base">
              <a:spcBef>
                <a:spcPct val="0"/>
              </a:spcBef>
              <a:spcAft>
                <a:spcPct val="0"/>
              </a:spcAft>
            </a:pPr>
            <a:r>
              <a:rPr lang="fr-FR" sz="1350" b="1">
                <a:solidFill>
                  <a:srgbClr val="0070C0"/>
                </a:solidFill>
                <a:latin typeface="Arial" charset="0"/>
                <a:hlinkClick r:id="rId11">
                  <a:extLst>
                    <a:ext uri="{A12FA001-AC4F-418D-AE19-62706E023703}">
                      <ahyp:hlinkClr xmlns:ahyp="http://schemas.microsoft.com/office/drawing/2018/hyperlinkcolor" xmlns="" val="tx"/>
                    </a:ext>
                  </a:extLst>
                </a:hlinkClick>
              </a:rPr>
              <a:t>https://avenirs.onisep.fr/avenir-s-c-est-quoi2</a:t>
            </a:r>
            <a:endParaRPr lang="fr-FR" sz="1350" b="1">
              <a:solidFill>
                <a:srgbClr val="0070C0"/>
              </a:solidFill>
              <a:latin typeface="Arial" charset="0"/>
            </a:endParaRPr>
          </a:p>
        </p:txBody>
      </p:sp>
    </p:spTree>
    <p:extLst>
      <p:ext uri="{BB962C8B-B14F-4D97-AF65-F5344CB8AC3E}">
        <p14:creationId xmlns:p14="http://schemas.microsoft.com/office/powerpoint/2010/main" val="26902936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B962776-D052-D7FD-B3EA-0C910285BD93}"/>
              </a:ext>
            </a:extLst>
          </p:cNvPr>
          <p:cNvSpPr>
            <a:spLocks noGrp="1"/>
          </p:cNvSpPr>
          <p:nvPr>
            <p:ph idx="1"/>
          </p:nvPr>
        </p:nvSpPr>
        <p:spPr>
          <a:xfrm>
            <a:off x="900719" y="1860608"/>
            <a:ext cx="4477974" cy="3242015"/>
          </a:xfrm>
        </p:spPr>
        <p:txBody>
          <a:bodyPr anchor="ctr"/>
          <a:lstStyle/>
          <a:p>
            <a:endParaRPr lang="fr-FR" sz="1299">
              <a:solidFill>
                <a:srgbClr val="FF0000"/>
              </a:solidFill>
            </a:endParaRPr>
          </a:p>
          <a:p>
            <a:r>
              <a:rPr lang="fr-FR" sz="1299">
                <a:solidFill>
                  <a:srgbClr val="FF0000"/>
                </a:solidFill>
              </a:rPr>
              <a:t>Les activités en autonomie </a:t>
            </a:r>
            <a:r>
              <a:rPr lang="fr-FR" sz="1299"/>
              <a:t>: </a:t>
            </a:r>
            <a:r>
              <a:rPr lang="fr-FR" sz="1299" b="0"/>
              <a:t>toujours présents</a:t>
            </a:r>
          </a:p>
          <a:p>
            <a:r>
              <a:rPr lang="fr-FR" sz="1200"/>
              <a:t>① Guide </a:t>
            </a:r>
            <a:r>
              <a:rPr lang="fr-FR" sz="1200" b="0"/>
              <a:t>(élément servant à prendre en compte l’état d’avancement de l’élève)</a:t>
            </a:r>
          </a:p>
          <a:p>
            <a:r>
              <a:rPr lang="fr-FR" sz="1200"/>
              <a:t>② Bloc « Mes objectifs de l’année » </a:t>
            </a:r>
          </a:p>
          <a:p>
            <a:endParaRPr lang="fr-FR" sz="1299">
              <a:solidFill>
                <a:srgbClr val="FF0000"/>
              </a:solidFill>
            </a:endParaRPr>
          </a:p>
          <a:p>
            <a:r>
              <a:rPr lang="fr-FR" sz="1299">
                <a:solidFill>
                  <a:srgbClr val="FF0000"/>
                </a:solidFill>
              </a:rPr>
              <a:t>Les activités avec accompagnement pédagogique : </a:t>
            </a:r>
            <a:r>
              <a:rPr lang="fr-FR" sz="1299" b="0"/>
              <a:t>toujours présents</a:t>
            </a:r>
          </a:p>
          <a:p>
            <a:r>
              <a:rPr lang="fr-FR" sz="1200"/>
              <a:t>③ Sous-bloc « Mon agenda » dans le bloc latéral droit</a:t>
            </a:r>
          </a:p>
          <a:p>
            <a:r>
              <a:rPr lang="fr-FR" sz="1200"/>
              <a:t>④ Sous-bloc « Mes outils » dans le bloc latéral droit </a:t>
            </a:r>
          </a:p>
          <a:p>
            <a:endParaRPr lang="fr-FR"/>
          </a:p>
          <a:p>
            <a:r>
              <a:rPr lang="fr-FR" sz="1299">
                <a:solidFill>
                  <a:srgbClr val="FF0000"/>
                </a:solidFill>
              </a:rPr>
              <a:t>Et aussi </a:t>
            </a:r>
            <a:r>
              <a:rPr lang="fr-FR" sz="1299" b="0"/>
              <a:t>: </a:t>
            </a:r>
            <a:r>
              <a:rPr lang="fr-FR" sz="1099"/>
              <a:t>Par exemple :</a:t>
            </a:r>
          </a:p>
          <a:p>
            <a:r>
              <a:rPr lang="fr-FR" sz="1200"/>
              <a:t>Mon portfolio, « Me faire accompagner »…</a:t>
            </a:r>
          </a:p>
          <a:p>
            <a:r>
              <a:rPr lang="fr-FR" sz="1099"/>
              <a:t>⑤ Bloc « Mes centres d’intérêt » </a:t>
            </a:r>
          </a:p>
          <a:p>
            <a:r>
              <a:rPr lang="fr-FR" sz="1099"/>
              <a:t>⑥ Bloc « Découvrir des métiers et secteurs d’activités » </a:t>
            </a:r>
          </a:p>
          <a:p>
            <a:endParaRPr lang="fr-FR" sz="1099"/>
          </a:p>
          <a:p>
            <a:r>
              <a:rPr lang="fr-FR" sz="1099"/>
              <a:t>« </a:t>
            </a:r>
          </a:p>
        </p:txBody>
      </p:sp>
      <p:sp>
        <p:nvSpPr>
          <p:cNvPr id="4" name="Titre 3">
            <a:extLst>
              <a:ext uri="{FF2B5EF4-FFF2-40B4-BE49-F238E27FC236}">
                <a16:creationId xmlns:a16="http://schemas.microsoft.com/office/drawing/2014/main" id="{1499077E-2C68-984D-EB2E-DDC4AAF76465}"/>
              </a:ext>
            </a:extLst>
          </p:cNvPr>
          <p:cNvSpPr>
            <a:spLocks noGrp="1"/>
          </p:cNvSpPr>
          <p:nvPr>
            <p:ph type="title"/>
          </p:nvPr>
        </p:nvSpPr>
        <p:spPr>
          <a:xfrm>
            <a:off x="1657575" y="1005770"/>
            <a:ext cx="6346948" cy="197817"/>
          </a:xfrm>
        </p:spPr>
        <p:txBody>
          <a:bodyPr/>
          <a:lstStyle/>
          <a:p>
            <a:r>
              <a:rPr lang="fr-FR"/>
              <a:t>PF Avenir(s) : STRUTURE DE LA PAGE D’ACCUEIL </a:t>
            </a:r>
            <a:r>
              <a:rPr lang="fr-FR">
                <a:solidFill>
                  <a:srgbClr val="FF0000"/>
                </a:solidFill>
              </a:rPr>
              <a:t>ÉLÈVES</a:t>
            </a:r>
          </a:p>
        </p:txBody>
      </p:sp>
      <p:sp>
        <p:nvSpPr>
          <p:cNvPr id="5" name="Espace réservé du texte 4">
            <a:extLst>
              <a:ext uri="{FF2B5EF4-FFF2-40B4-BE49-F238E27FC236}">
                <a16:creationId xmlns:a16="http://schemas.microsoft.com/office/drawing/2014/main" id="{C77689BD-D7D3-DCA5-C5B7-9E28441C4AA0}"/>
              </a:ext>
            </a:extLst>
          </p:cNvPr>
          <p:cNvSpPr>
            <a:spLocks noGrp="1"/>
          </p:cNvSpPr>
          <p:nvPr>
            <p:ph type="body" sz="quarter" idx="14"/>
          </p:nvPr>
        </p:nvSpPr>
        <p:spPr>
          <a:xfrm>
            <a:off x="2617492" y="1309142"/>
            <a:ext cx="2180559" cy="197817"/>
          </a:xfrm>
        </p:spPr>
        <p:txBody>
          <a:bodyPr/>
          <a:lstStyle/>
          <a:p>
            <a:r>
              <a:rPr lang="fr-FR"/>
              <a:t>Éléments qui composent la page </a:t>
            </a:r>
          </a:p>
        </p:txBody>
      </p:sp>
      <p:pic>
        <p:nvPicPr>
          <p:cNvPr id="7" name="Image 6">
            <a:extLst>
              <a:ext uri="{FF2B5EF4-FFF2-40B4-BE49-F238E27FC236}">
                <a16:creationId xmlns:a16="http://schemas.microsoft.com/office/drawing/2014/main" id="{0719A56E-3033-19CC-5C8E-66AAAE6B11E4}"/>
              </a:ext>
            </a:extLst>
          </p:cNvPr>
          <p:cNvPicPr>
            <a:picLocks noChangeAspect="1"/>
          </p:cNvPicPr>
          <p:nvPr/>
        </p:nvPicPr>
        <p:blipFill>
          <a:blip r:embed="rId3"/>
          <a:stretch>
            <a:fillRect/>
          </a:stretch>
        </p:blipFill>
        <p:spPr>
          <a:xfrm>
            <a:off x="5437620" y="1341719"/>
            <a:ext cx="2571010" cy="4099331"/>
          </a:xfrm>
          <a:prstGeom prst="rect">
            <a:avLst/>
          </a:prstGeom>
          <a:ln>
            <a:solidFill>
              <a:schemeClr val="bg1">
                <a:lumMod val="75000"/>
              </a:schemeClr>
            </a:solidFill>
          </a:ln>
        </p:spPr>
      </p:pic>
      <p:sp>
        <p:nvSpPr>
          <p:cNvPr id="8" name="Rectangle 7">
            <a:extLst>
              <a:ext uri="{FF2B5EF4-FFF2-40B4-BE49-F238E27FC236}">
                <a16:creationId xmlns:a16="http://schemas.microsoft.com/office/drawing/2014/main" id="{7383E06F-4752-A4D6-AB63-80903F94CE9D}"/>
              </a:ext>
            </a:extLst>
          </p:cNvPr>
          <p:cNvSpPr/>
          <p:nvPr/>
        </p:nvSpPr>
        <p:spPr>
          <a:xfrm>
            <a:off x="5438288" y="1624171"/>
            <a:ext cx="1523982" cy="133372"/>
          </a:xfrm>
          <a:prstGeom prst="rect">
            <a:avLst/>
          </a:prstGeom>
          <a:solidFill>
            <a:schemeClr val="bg1">
              <a:lumMod val="50000"/>
              <a:alpha val="25098"/>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fr-FR" sz="1099" b="1">
              <a:solidFill>
                <a:prstClr val="white"/>
              </a:solidFill>
              <a:latin typeface="Calibri" panose="020F0502020204030204"/>
            </a:endParaRPr>
          </a:p>
        </p:txBody>
      </p:sp>
      <p:sp>
        <p:nvSpPr>
          <p:cNvPr id="9" name="Rectangle 8">
            <a:extLst>
              <a:ext uri="{FF2B5EF4-FFF2-40B4-BE49-F238E27FC236}">
                <a16:creationId xmlns:a16="http://schemas.microsoft.com/office/drawing/2014/main" id="{DFC25722-335D-E3A3-2DEE-E41321D76A17}"/>
              </a:ext>
            </a:extLst>
          </p:cNvPr>
          <p:cNvSpPr/>
          <p:nvPr/>
        </p:nvSpPr>
        <p:spPr>
          <a:xfrm>
            <a:off x="7218059" y="2670605"/>
            <a:ext cx="569759" cy="1257087"/>
          </a:xfrm>
          <a:prstGeom prst="rect">
            <a:avLst/>
          </a:prstGeom>
          <a:solidFill>
            <a:schemeClr val="bg1">
              <a:lumMod val="50000"/>
              <a:alpha val="25098"/>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fr-FR" sz="1099" b="1">
              <a:solidFill>
                <a:prstClr val="white"/>
              </a:solidFill>
              <a:latin typeface="Calibri" panose="020F0502020204030204"/>
            </a:endParaRPr>
          </a:p>
        </p:txBody>
      </p:sp>
      <p:sp>
        <p:nvSpPr>
          <p:cNvPr id="10" name="Rectangle 9">
            <a:extLst>
              <a:ext uri="{FF2B5EF4-FFF2-40B4-BE49-F238E27FC236}">
                <a16:creationId xmlns:a16="http://schemas.microsoft.com/office/drawing/2014/main" id="{2A84E44F-0D3F-C3DE-32E0-726905D52D57}"/>
              </a:ext>
            </a:extLst>
          </p:cNvPr>
          <p:cNvSpPr/>
          <p:nvPr/>
        </p:nvSpPr>
        <p:spPr>
          <a:xfrm>
            <a:off x="5684995" y="1961909"/>
            <a:ext cx="1447938" cy="702652"/>
          </a:xfrm>
          <a:prstGeom prst="rect">
            <a:avLst/>
          </a:prstGeom>
          <a:solidFill>
            <a:schemeClr val="bg1">
              <a:lumMod val="50000"/>
              <a:alpha val="25098"/>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fr-FR" sz="1099" b="1">
              <a:solidFill>
                <a:prstClr val="white"/>
              </a:solidFill>
              <a:latin typeface="Calibri" panose="020F0502020204030204"/>
            </a:endParaRPr>
          </a:p>
        </p:txBody>
      </p:sp>
      <p:sp>
        <p:nvSpPr>
          <p:cNvPr id="11" name="Ellipse 10">
            <a:extLst>
              <a:ext uri="{FF2B5EF4-FFF2-40B4-BE49-F238E27FC236}">
                <a16:creationId xmlns:a16="http://schemas.microsoft.com/office/drawing/2014/main" id="{D2A33D43-7B16-B2A1-AD9D-F61DB644A2A0}"/>
              </a:ext>
            </a:extLst>
          </p:cNvPr>
          <p:cNvSpPr/>
          <p:nvPr/>
        </p:nvSpPr>
        <p:spPr>
          <a:xfrm>
            <a:off x="5352494" y="1603432"/>
            <a:ext cx="171585" cy="17158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base">
              <a:spcBef>
                <a:spcPct val="0"/>
              </a:spcBef>
              <a:spcAft>
                <a:spcPct val="0"/>
              </a:spcAft>
              <a:defRPr/>
            </a:pPr>
            <a:r>
              <a:rPr lang="fr-FR" sz="999" b="1">
                <a:solidFill>
                  <a:prstClr val="white"/>
                </a:solidFill>
                <a:latin typeface="Arial" panose="020B0604020202020204" pitchFamily="34" charset="0"/>
                <a:cs typeface="Arial" panose="020B0604020202020204" pitchFamily="34" charset="0"/>
              </a:rPr>
              <a:t>1</a:t>
            </a:r>
          </a:p>
        </p:txBody>
      </p:sp>
      <p:sp>
        <p:nvSpPr>
          <p:cNvPr id="12" name="Ellipse 11">
            <a:extLst>
              <a:ext uri="{FF2B5EF4-FFF2-40B4-BE49-F238E27FC236}">
                <a16:creationId xmlns:a16="http://schemas.microsoft.com/office/drawing/2014/main" id="{4E034A4C-0000-0C9A-0527-8AF340294C7C}"/>
              </a:ext>
            </a:extLst>
          </p:cNvPr>
          <p:cNvSpPr/>
          <p:nvPr/>
        </p:nvSpPr>
        <p:spPr>
          <a:xfrm>
            <a:off x="7038485" y="1885668"/>
            <a:ext cx="171585" cy="17158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base">
              <a:spcBef>
                <a:spcPct val="0"/>
              </a:spcBef>
              <a:spcAft>
                <a:spcPct val="0"/>
              </a:spcAft>
              <a:defRPr/>
            </a:pPr>
            <a:r>
              <a:rPr lang="fr-FR" sz="999" b="1">
                <a:solidFill>
                  <a:prstClr val="white"/>
                </a:solidFill>
                <a:latin typeface="Arial" panose="020B0604020202020204" pitchFamily="34" charset="0"/>
                <a:cs typeface="Arial" panose="020B0604020202020204" pitchFamily="34" charset="0"/>
              </a:rPr>
              <a:t>2</a:t>
            </a:r>
          </a:p>
        </p:txBody>
      </p:sp>
      <p:sp>
        <p:nvSpPr>
          <p:cNvPr id="13" name="Ellipse 12">
            <a:extLst>
              <a:ext uri="{FF2B5EF4-FFF2-40B4-BE49-F238E27FC236}">
                <a16:creationId xmlns:a16="http://schemas.microsoft.com/office/drawing/2014/main" id="{B7C11614-0368-8529-2FA1-7691B3FF5C4F}"/>
              </a:ext>
            </a:extLst>
          </p:cNvPr>
          <p:cNvSpPr/>
          <p:nvPr/>
        </p:nvSpPr>
        <p:spPr>
          <a:xfrm>
            <a:off x="7690502" y="2706092"/>
            <a:ext cx="171585" cy="17158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base">
              <a:spcBef>
                <a:spcPct val="0"/>
              </a:spcBef>
              <a:spcAft>
                <a:spcPct val="0"/>
              </a:spcAft>
              <a:defRPr/>
            </a:pPr>
            <a:r>
              <a:rPr lang="fr-FR" sz="999" b="1">
                <a:solidFill>
                  <a:prstClr val="white"/>
                </a:solidFill>
                <a:latin typeface="Arial" panose="020B0604020202020204" pitchFamily="34" charset="0"/>
                <a:cs typeface="Arial" panose="020B0604020202020204" pitchFamily="34" charset="0"/>
              </a:rPr>
              <a:t>4</a:t>
            </a:r>
          </a:p>
        </p:txBody>
      </p:sp>
      <p:sp>
        <p:nvSpPr>
          <p:cNvPr id="14" name="Rectangle 13">
            <a:extLst>
              <a:ext uri="{FF2B5EF4-FFF2-40B4-BE49-F238E27FC236}">
                <a16:creationId xmlns:a16="http://schemas.microsoft.com/office/drawing/2014/main" id="{1D7684C5-8455-34A9-175F-E6B970A8D38C}"/>
              </a:ext>
            </a:extLst>
          </p:cNvPr>
          <p:cNvSpPr/>
          <p:nvPr/>
        </p:nvSpPr>
        <p:spPr>
          <a:xfrm>
            <a:off x="7218059" y="1782713"/>
            <a:ext cx="569759" cy="838833"/>
          </a:xfrm>
          <a:prstGeom prst="rect">
            <a:avLst/>
          </a:prstGeom>
          <a:solidFill>
            <a:schemeClr val="bg1">
              <a:lumMod val="50000"/>
              <a:alpha val="25098"/>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fr-FR" sz="1099" b="1">
              <a:solidFill>
                <a:prstClr val="white"/>
              </a:solidFill>
              <a:latin typeface="Calibri" panose="020F0502020204030204"/>
            </a:endParaRPr>
          </a:p>
        </p:txBody>
      </p:sp>
      <p:sp>
        <p:nvSpPr>
          <p:cNvPr id="15" name="Ellipse 14">
            <a:extLst>
              <a:ext uri="{FF2B5EF4-FFF2-40B4-BE49-F238E27FC236}">
                <a16:creationId xmlns:a16="http://schemas.microsoft.com/office/drawing/2014/main" id="{AEEC171B-56AD-0CD7-600D-4E6B708FADC0}"/>
              </a:ext>
            </a:extLst>
          </p:cNvPr>
          <p:cNvSpPr/>
          <p:nvPr/>
        </p:nvSpPr>
        <p:spPr>
          <a:xfrm>
            <a:off x="7690502" y="1818200"/>
            <a:ext cx="171585" cy="17158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base">
              <a:spcBef>
                <a:spcPct val="0"/>
              </a:spcBef>
              <a:spcAft>
                <a:spcPct val="0"/>
              </a:spcAft>
              <a:defRPr/>
            </a:pPr>
            <a:r>
              <a:rPr lang="fr-FR" sz="999" b="1">
                <a:solidFill>
                  <a:prstClr val="white"/>
                </a:solidFill>
                <a:latin typeface="Arial" panose="020B0604020202020204" pitchFamily="34" charset="0"/>
                <a:cs typeface="Arial" panose="020B0604020202020204" pitchFamily="34" charset="0"/>
              </a:rPr>
              <a:t>3</a:t>
            </a:r>
          </a:p>
        </p:txBody>
      </p:sp>
      <p:sp>
        <p:nvSpPr>
          <p:cNvPr id="16" name="Rectangle 15">
            <a:extLst>
              <a:ext uri="{FF2B5EF4-FFF2-40B4-BE49-F238E27FC236}">
                <a16:creationId xmlns:a16="http://schemas.microsoft.com/office/drawing/2014/main" id="{BC7D4705-B672-F305-5EF2-8C6229DB6B09}"/>
              </a:ext>
            </a:extLst>
          </p:cNvPr>
          <p:cNvSpPr/>
          <p:nvPr/>
        </p:nvSpPr>
        <p:spPr>
          <a:xfrm>
            <a:off x="5684994" y="2728367"/>
            <a:ext cx="1497436" cy="995619"/>
          </a:xfrm>
          <a:prstGeom prst="rect">
            <a:avLst/>
          </a:prstGeom>
          <a:solidFill>
            <a:schemeClr val="bg1">
              <a:lumMod val="50000"/>
              <a:alpha val="25098"/>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fr-FR" sz="1099" b="1">
              <a:solidFill>
                <a:prstClr val="white"/>
              </a:solidFill>
              <a:latin typeface="Calibri" panose="020F0502020204030204"/>
            </a:endParaRPr>
          </a:p>
        </p:txBody>
      </p:sp>
      <p:sp>
        <p:nvSpPr>
          <p:cNvPr id="17" name="Ellipse 16">
            <a:extLst>
              <a:ext uri="{FF2B5EF4-FFF2-40B4-BE49-F238E27FC236}">
                <a16:creationId xmlns:a16="http://schemas.microsoft.com/office/drawing/2014/main" id="{440C3BB2-504F-DF1D-E14B-3BFE3465FE0A}"/>
              </a:ext>
            </a:extLst>
          </p:cNvPr>
          <p:cNvSpPr/>
          <p:nvPr/>
        </p:nvSpPr>
        <p:spPr>
          <a:xfrm>
            <a:off x="5599201" y="2895719"/>
            <a:ext cx="171585" cy="17158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base">
              <a:spcBef>
                <a:spcPct val="0"/>
              </a:spcBef>
              <a:spcAft>
                <a:spcPct val="0"/>
              </a:spcAft>
              <a:defRPr/>
            </a:pPr>
            <a:r>
              <a:rPr lang="fr-FR" sz="999" b="1">
                <a:solidFill>
                  <a:prstClr val="white"/>
                </a:solidFill>
                <a:latin typeface="Arial" panose="020B0604020202020204" pitchFamily="34" charset="0"/>
                <a:cs typeface="Arial" panose="020B0604020202020204" pitchFamily="34" charset="0"/>
              </a:rPr>
              <a:t>5</a:t>
            </a:r>
          </a:p>
        </p:txBody>
      </p:sp>
      <p:sp>
        <p:nvSpPr>
          <p:cNvPr id="18" name="Rectangle 17">
            <a:extLst>
              <a:ext uri="{FF2B5EF4-FFF2-40B4-BE49-F238E27FC236}">
                <a16:creationId xmlns:a16="http://schemas.microsoft.com/office/drawing/2014/main" id="{250A0C91-935F-B08D-9643-546F1753C23F}"/>
              </a:ext>
            </a:extLst>
          </p:cNvPr>
          <p:cNvSpPr/>
          <p:nvPr/>
        </p:nvSpPr>
        <p:spPr>
          <a:xfrm>
            <a:off x="5684994" y="3775537"/>
            <a:ext cx="1497436" cy="1046859"/>
          </a:xfrm>
          <a:prstGeom prst="rect">
            <a:avLst/>
          </a:prstGeom>
          <a:solidFill>
            <a:schemeClr val="bg1">
              <a:lumMod val="50000"/>
              <a:alpha val="25098"/>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defRPr/>
            </a:pPr>
            <a:endParaRPr lang="fr-FR" sz="1099" b="1">
              <a:solidFill>
                <a:prstClr val="white"/>
              </a:solidFill>
              <a:latin typeface="Calibri" panose="020F0502020204030204"/>
            </a:endParaRPr>
          </a:p>
        </p:txBody>
      </p:sp>
      <p:sp>
        <p:nvSpPr>
          <p:cNvPr id="19" name="Ellipse 18">
            <a:extLst>
              <a:ext uri="{FF2B5EF4-FFF2-40B4-BE49-F238E27FC236}">
                <a16:creationId xmlns:a16="http://schemas.microsoft.com/office/drawing/2014/main" id="{940B68EE-FE41-3FBD-66C8-493A55D75997}"/>
              </a:ext>
            </a:extLst>
          </p:cNvPr>
          <p:cNvSpPr/>
          <p:nvPr/>
        </p:nvSpPr>
        <p:spPr>
          <a:xfrm>
            <a:off x="5599201" y="3942891"/>
            <a:ext cx="171585" cy="171585"/>
          </a:xfrm>
          <a:prstGeom prst="ellips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fontAlgn="base">
              <a:spcBef>
                <a:spcPct val="0"/>
              </a:spcBef>
              <a:spcAft>
                <a:spcPct val="0"/>
              </a:spcAft>
              <a:defRPr/>
            </a:pPr>
            <a:r>
              <a:rPr lang="fr-FR" sz="999" b="1">
                <a:solidFill>
                  <a:prstClr val="white"/>
                </a:solidFill>
                <a:latin typeface="Arial" panose="020B0604020202020204" pitchFamily="34" charset="0"/>
                <a:cs typeface="Arial" panose="020B0604020202020204" pitchFamily="34" charset="0"/>
              </a:rPr>
              <a:t>6</a:t>
            </a:r>
          </a:p>
        </p:txBody>
      </p:sp>
      <p:sp>
        <p:nvSpPr>
          <p:cNvPr id="34" name="ZoneTexte 33">
            <a:extLst>
              <a:ext uri="{FF2B5EF4-FFF2-40B4-BE49-F238E27FC236}">
                <a16:creationId xmlns:a16="http://schemas.microsoft.com/office/drawing/2014/main" id="{28EE7D51-1175-65BB-CFAC-7FB82DD35BB6}"/>
              </a:ext>
            </a:extLst>
          </p:cNvPr>
          <p:cNvSpPr txBox="1"/>
          <p:nvPr/>
        </p:nvSpPr>
        <p:spPr>
          <a:xfrm>
            <a:off x="6539393" y="5277189"/>
            <a:ext cx="2496849" cy="300082"/>
          </a:xfrm>
          <a:prstGeom prst="rect">
            <a:avLst/>
          </a:prstGeom>
          <a:solidFill>
            <a:schemeClr val="accent2">
              <a:lumMod val="20000"/>
              <a:lumOff val="80000"/>
            </a:schemeClr>
          </a:solidFill>
          <a:ln w="19050">
            <a:solidFill>
              <a:srgbClr val="FF0000"/>
            </a:solidFill>
          </a:ln>
        </p:spPr>
        <p:txBody>
          <a:bodyPr wrap="square" rtlCol="0">
            <a:spAutoFit/>
          </a:bodyPr>
          <a:lstStyle/>
          <a:p>
            <a:pPr defTabSz="685800" fontAlgn="base">
              <a:spcBef>
                <a:spcPct val="0"/>
              </a:spcBef>
              <a:spcAft>
                <a:spcPct val="0"/>
              </a:spcAft>
            </a:pPr>
            <a:r>
              <a:rPr lang="fr-FR" sz="1350" b="1">
                <a:solidFill>
                  <a:srgbClr val="5F5F5F"/>
                </a:solidFill>
                <a:latin typeface="Arial" panose="020B0604020202020204" pitchFamily="34" charset="0"/>
                <a:cs typeface="Arial" panose="020B0604020202020204" pitchFamily="34" charset="0"/>
              </a:rPr>
              <a:t>Prototype fonctionnel</a:t>
            </a:r>
          </a:p>
        </p:txBody>
      </p:sp>
      <p:pic>
        <p:nvPicPr>
          <p:cNvPr id="36" name="Graphique 35" descr="Avertissement contour">
            <a:extLst>
              <a:ext uri="{FF2B5EF4-FFF2-40B4-BE49-F238E27FC236}">
                <a16:creationId xmlns:a16="http://schemas.microsoft.com/office/drawing/2014/main" id="{93A36FD3-8DF9-9427-5DE0-BF086CB80D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6035872" y="5199891"/>
            <a:ext cx="367475" cy="367475"/>
          </a:xfrm>
          <a:prstGeom prst="rect">
            <a:avLst/>
          </a:prstGeom>
        </p:spPr>
      </p:pic>
    </p:spTree>
    <p:extLst>
      <p:ext uri="{BB962C8B-B14F-4D97-AF65-F5344CB8AC3E}">
        <p14:creationId xmlns:p14="http://schemas.microsoft.com/office/powerpoint/2010/main" val="20985823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69F12D0-F887-1940-5C65-E1E7534F6A21}"/>
              </a:ext>
            </a:extLst>
          </p:cNvPr>
          <p:cNvSpPr/>
          <p:nvPr/>
        </p:nvSpPr>
        <p:spPr>
          <a:xfrm>
            <a:off x="9013724" y="3599858"/>
            <a:ext cx="126048" cy="2283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367" fontAlgn="base">
              <a:spcBef>
                <a:spcPct val="0"/>
              </a:spcBef>
              <a:spcAft>
                <a:spcPct val="0"/>
              </a:spcAft>
            </a:pPr>
            <a:endParaRPr lang="fr-FR" sz="1796" b="1">
              <a:solidFill>
                <a:prstClr val="white"/>
              </a:solidFill>
              <a:latin typeface="Calibri" panose="020F0502020204030204"/>
            </a:endParaRPr>
          </a:p>
        </p:txBody>
      </p:sp>
      <p:sp>
        <p:nvSpPr>
          <p:cNvPr id="12" name="Espace réservé du contenu 1">
            <a:extLst>
              <a:ext uri="{FF2B5EF4-FFF2-40B4-BE49-F238E27FC236}">
                <a16:creationId xmlns:a16="http://schemas.microsoft.com/office/drawing/2014/main" id="{6A9BDCAB-891E-91A4-9FEB-B5ECD47B8EF5}"/>
              </a:ext>
            </a:extLst>
          </p:cNvPr>
          <p:cNvSpPr txBox="1">
            <a:spLocks/>
          </p:cNvSpPr>
          <p:nvPr/>
        </p:nvSpPr>
        <p:spPr>
          <a:xfrm>
            <a:off x="770236" y="1816001"/>
            <a:ext cx="3981350" cy="197817"/>
          </a:xfrm>
          <a:prstGeom prst="rect">
            <a:avLst/>
          </a:prstGeom>
        </p:spPr>
        <p:txBody>
          <a:bodyPr vert="horz" lIns="27000" tIns="27000" rIns="27000" bIns="27000" rtlCol="0" anchor="t" anchorCtr="0">
            <a:noAutofit/>
          </a:bodyPr>
          <a:lstStyle>
            <a:lvl1pPr marL="0" indent="0" algn="l" defTabSz="685800" rtl="0" eaLnBrk="1" latinLnBrk="0" hangingPunct="1">
              <a:lnSpc>
                <a:spcPct val="90000"/>
              </a:lnSpc>
              <a:spcBef>
                <a:spcPts val="750"/>
              </a:spcBef>
              <a:buClr>
                <a:srgbClr val="FFD500"/>
              </a:buClr>
              <a:buFont typeface="Wingdings" panose="05000000000000000000" pitchFamily="2" charset="2"/>
              <a:buNone/>
              <a:defRPr sz="1400" b="1" kern="1200">
                <a:solidFill>
                  <a:schemeClr val="tx1"/>
                </a:solidFill>
                <a:latin typeface="Arial" panose="020B0604020202020204" pitchFamily="34" charset="0"/>
                <a:ea typeface="+mn-ea"/>
                <a:cs typeface="Arial" panose="020B0604020202020204" pitchFamily="34" charset="0"/>
              </a:defRPr>
            </a:lvl1pPr>
            <a:lvl2pPr marL="345600" indent="-171450" algn="l" defTabSz="685800" rtl="0" eaLnBrk="1" latinLnBrk="0" hangingPunct="1">
              <a:lnSpc>
                <a:spcPct val="90000"/>
              </a:lnSpc>
              <a:spcBef>
                <a:spcPts val="375"/>
              </a:spcBef>
              <a:buClr>
                <a:srgbClr val="FFD500"/>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518400" indent="-171450" algn="l" defTabSz="685800" rtl="0" eaLnBrk="1" latinLnBrk="0" hangingPunct="1">
              <a:lnSpc>
                <a:spcPct val="90000"/>
              </a:lnSpc>
              <a:spcBef>
                <a:spcPts val="375"/>
              </a:spcBef>
              <a:buClr>
                <a:srgbClr val="FFD500"/>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FFD500"/>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FFD500"/>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514350" fontAlgn="base">
              <a:spcBef>
                <a:spcPts val="563"/>
              </a:spcBef>
              <a:spcAft>
                <a:spcPct val="0"/>
              </a:spcAft>
            </a:pPr>
            <a:r>
              <a:rPr lang="fr-FR" sz="1200">
                <a:solidFill>
                  <a:srgbClr val="000000"/>
                </a:solidFill>
              </a:rPr>
              <a:t>Un </a:t>
            </a:r>
            <a:r>
              <a:rPr lang="fr-FR" sz="1200">
                <a:solidFill>
                  <a:srgbClr val="000000"/>
                </a:solidFill>
                <a:highlight>
                  <a:srgbClr val="FFD500"/>
                </a:highlight>
              </a:rPr>
              <a:t>suivi pédagogique pour chaque accompagnateur </a:t>
            </a:r>
          </a:p>
        </p:txBody>
      </p:sp>
      <p:sp>
        <p:nvSpPr>
          <p:cNvPr id="2" name="Titre 3">
            <a:extLst>
              <a:ext uri="{FF2B5EF4-FFF2-40B4-BE49-F238E27FC236}">
                <a16:creationId xmlns:a16="http://schemas.microsoft.com/office/drawing/2014/main" id="{16C76CBB-4FB8-20C9-5104-6B28153BB6D8}"/>
              </a:ext>
            </a:extLst>
          </p:cNvPr>
          <p:cNvSpPr txBox="1">
            <a:spLocks/>
          </p:cNvSpPr>
          <p:nvPr/>
        </p:nvSpPr>
        <p:spPr bwMode="auto">
          <a:xfrm>
            <a:off x="3287958" y="1086333"/>
            <a:ext cx="4866065" cy="197817"/>
          </a:xfrm>
          <a:prstGeom prst="rect">
            <a:avLst/>
          </a:prstGeom>
          <a:noFill/>
          <a:ln w="3175">
            <a:noFill/>
            <a:miter lim="800000"/>
            <a:headEnd/>
            <a:tailEnd/>
          </a:ln>
        </p:spPr>
        <p:txBody>
          <a:bodyPr vert="horz" wrap="square" lIns="27000" tIns="27000" rIns="27000" bIns="27000" numCol="1" anchor="ctr" anchorCtr="0" compatLnSpc="1">
            <a:noAutofit/>
          </a:bodyPr>
          <a:lstStyle>
            <a:lvl1pPr algn="r" rtl="0" eaLnBrk="1" fontAlgn="base" hangingPunct="1">
              <a:spcBef>
                <a:spcPct val="0"/>
              </a:spcBef>
              <a:spcAft>
                <a:spcPct val="0"/>
              </a:spcAft>
              <a:defRPr lang="fr-FR" sz="1850" b="1" cap="none" spc="0" baseline="0">
                <a:ln>
                  <a:noFill/>
                </a:ln>
                <a:solidFill>
                  <a:schemeClr val="tx1"/>
                </a:solidFill>
                <a:effectLst/>
                <a:latin typeface="Arial"/>
                <a:ea typeface="Arial" panose="020B0604020202020204" pitchFamily="34" charset="0"/>
                <a:cs typeface="Arial"/>
              </a:defRPr>
            </a:lvl1pPr>
            <a:lvl2pPr algn="r" rtl="0" eaLnBrk="1" fontAlgn="base" hangingPunct="1">
              <a:spcBef>
                <a:spcPct val="0"/>
              </a:spcBef>
              <a:spcAft>
                <a:spcPct val="0"/>
              </a:spcAft>
              <a:defRPr sz="2000" b="1">
                <a:solidFill>
                  <a:schemeClr val="tx1"/>
                </a:solidFill>
                <a:latin typeface="Verdana" pitchFamily="34" charset="0"/>
                <a:ea typeface="Arial Unicode MS" pitchFamily="34" charset="-128"/>
                <a:cs typeface="Arial Unicode MS" pitchFamily="34" charset="-128"/>
              </a:defRPr>
            </a:lvl2pPr>
            <a:lvl3pPr algn="r" rtl="0" eaLnBrk="1" fontAlgn="base" hangingPunct="1">
              <a:spcBef>
                <a:spcPct val="0"/>
              </a:spcBef>
              <a:spcAft>
                <a:spcPct val="0"/>
              </a:spcAft>
              <a:defRPr sz="2000" b="1">
                <a:solidFill>
                  <a:schemeClr val="tx1"/>
                </a:solidFill>
                <a:latin typeface="Verdana" pitchFamily="34" charset="0"/>
                <a:ea typeface="Arial Unicode MS" pitchFamily="34" charset="-128"/>
                <a:cs typeface="Arial Unicode MS" pitchFamily="34" charset="-128"/>
              </a:defRPr>
            </a:lvl3pPr>
            <a:lvl4pPr algn="r" rtl="0" eaLnBrk="1" fontAlgn="base" hangingPunct="1">
              <a:spcBef>
                <a:spcPct val="0"/>
              </a:spcBef>
              <a:spcAft>
                <a:spcPct val="0"/>
              </a:spcAft>
              <a:defRPr sz="2000" b="1">
                <a:solidFill>
                  <a:schemeClr val="tx1"/>
                </a:solidFill>
                <a:latin typeface="Verdana" pitchFamily="34" charset="0"/>
                <a:ea typeface="Arial Unicode MS" pitchFamily="34" charset="-128"/>
                <a:cs typeface="Arial Unicode MS" pitchFamily="34" charset="-128"/>
              </a:defRPr>
            </a:lvl4pPr>
            <a:lvl5pPr algn="r" rtl="0" eaLnBrk="1" fontAlgn="base" hangingPunct="1">
              <a:spcBef>
                <a:spcPct val="0"/>
              </a:spcBef>
              <a:spcAft>
                <a:spcPct val="0"/>
              </a:spcAft>
              <a:defRPr sz="2000" b="1">
                <a:solidFill>
                  <a:schemeClr val="tx1"/>
                </a:solidFill>
                <a:latin typeface="Verdana" pitchFamily="34" charset="0"/>
                <a:ea typeface="Arial Unicode MS" pitchFamily="34" charset="-128"/>
                <a:cs typeface="Arial Unicode MS" pitchFamily="34" charset="-128"/>
              </a:defRPr>
            </a:lvl5pPr>
            <a:lvl6pPr marL="457200" algn="r" rtl="0" eaLnBrk="1" fontAlgn="base" hangingPunct="1">
              <a:spcBef>
                <a:spcPct val="0"/>
              </a:spcBef>
              <a:spcAft>
                <a:spcPct val="0"/>
              </a:spcAft>
              <a:defRPr sz="2000" b="1">
                <a:solidFill>
                  <a:srgbClr val="333399"/>
                </a:solidFill>
                <a:latin typeface="Verdana" pitchFamily="34" charset="0"/>
              </a:defRPr>
            </a:lvl6pPr>
            <a:lvl7pPr marL="914400" algn="r" rtl="0" eaLnBrk="1" fontAlgn="base" hangingPunct="1">
              <a:spcBef>
                <a:spcPct val="0"/>
              </a:spcBef>
              <a:spcAft>
                <a:spcPct val="0"/>
              </a:spcAft>
              <a:defRPr sz="2000" b="1">
                <a:solidFill>
                  <a:srgbClr val="333399"/>
                </a:solidFill>
                <a:latin typeface="Verdana" pitchFamily="34" charset="0"/>
              </a:defRPr>
            </a:lvl7pPr>
            <a:lvl8pPr marL="1371600" algn="r" rtl="0" eaLnBrk="1" fontAlgn="base" hangingPunct="1">
              <a:spcBef>
                <a:spcPct val="0"/>
              </a:spcBef>
              <a:spcAft>
                <a:spcPct val="0"/>
              </a:spcAft>
              <a:defRPr sz="2000" b="1">
                <a:solidFill>
                  <a:srgbClr val="333399"/>
                </a:solidFill>
                <a:latin typeface="Verdana" pitchFamily="34" charset="0"/>
              </a:defRPr>
            </a:lvl8pPr>
            <a:lvl9pPr marL="1828800" algn="r" rtl="0" eaLnBrk="1" fontAlgn="base" hangingPunct="1">
              <a:spcBef>
                <a:spcPct val="0"/>
              </a:spcBef>
              <a:spcAft>
                <a:spcPct val="0"/>
              </a:spcAft>
              <a:defRPr sz="2000" b="1">
                <a:solidFill>
                  <a:srgbClr val="333399"/>
                </a:solidFill>
                <a:latin typeface="Verdana" pitchFamily="34" charset="0"/>
              </a:defRPr>
            </a:lvl9pPr>
          </a:lstStyle>
          <a:p>
            <a:pPr defTabSz="685800"/>
            <a:r>
              <a:rPr lang="fr-FR" sz="1388" kern="0">
                <a:solidFill>
                  <a:srgbClr val="000000"/>
                </a:solidFill>
              </a:rPr>
              <a:t>PF Avenir(s) : INTERFACE </a:t>
            </a:r>
            <a:r>
              <a:rPr lang="fr-FR" sz="1388" kern="0">
                <a:solidFill>
                  <a:srgbClr val="FF0000"/>
                </a:solidFill>
              </a:rPr>
              <a:t>ACCOMPAGNATEURS</a:t>
            </a:r>
          </a:p>
        </p:txBody>
      </p:sp>
      <p:pic>
        <p:nvPicPr>
          <p:cNvPr id="5" name="Image 4">
            <a:extLst>
              <a:ext uri="{FF2B5EF4-FFF2-40B4-BE49-F238E27FC236}">
                <a16:creationId xmlns:a16="http://schemas.microsoft.com/office/drawing/2014/main" id="{10F3F19B-850F-673F-82FA-D3C6826798DF}"/>
              </a:ext>
            </a:extLst>
          </p:cNvPr>
          <p:cNvPicPr>
            <a:picLocks noChangeAspect="1"/>
          </p:cNvPicPr>
          <p:nvPr/>
        </p:nvPicPr>
        <p:blipFill>
          <a:blip r:embed="rId3"/>
          <a:stretch>
            <a:fillRect/>
          </a:stretch>
        </p:blipFill>
        <p:spPr>
          <a:xfrm>
            <a:off x="3287958" y="2203589"/>
            <a:ext cx="2208917" cy="2822506"/>
          </a:xfrm>
          <a:prstGeom prst="rect">
            <a:avLst/>
          </a:prstGeom>
          <a:ln>
            <a:solidFill>
              <a:schemeClr val="bg1">
                <a:lumMod val="75000"/>
              </a:schemeClr>
            </a:solidFill>
          </a:ln>
        </p:spPr>
      </p:pic>
      <p:sp>
        <p:nvSpPr>
          <p:cNvPr id="6" name="Espace réservé du contenu 1">
            <a:extLst>
              <a:ext uri="{FF2B5EF4-FFF2-40B4-BE49-F238E27FC236}">
                <a16:creationId xmlns:a16="http://schemas.microsoft.com/office/drawing/2014/main" id="{ED8AD06E-96FF-1377-14DE-6124185EB255}"/>
              </a:ext>
            </a:extLst>
          </p:cNvPr>
          <p:cNvSpPr txBox="1">
            <a:spLocks/>
          </p:cNvSpPr>
          <p:nvPr/>
        </p:nvSpPr>
        <p:spPr>
          <a:xfrm>
            <a:off x="7237164" y="2262505"/>
            <a:ext cx="1645728" cy="1090607"/>
          </a:xfrm>
          <a:prstGeom prst="rect">
            <a:avLst/>
          </a:prstGeom>
        </p:spPr>
        <p:txBody>
          <a:bodyPr vert="horz" wrap="square" lIns="35967" tIns="35967" rIns="35967" bIns="35967" rtlCol="0" anchor="t" anchorCtr="0">
            <a:spAutoFit/>
          </a:bodyPr>
          <a:lstStyle>
            <a:lvl1pPr marL="0" indent="0" algn="l" defTabSz="685800" rtl="0" eaLnBrk="1" latinLnBrk="0" hangingPunct="1">
              <a:lnSpc>
                <a:spcPct val="90000"/>
              </a:lnSpc>
              <a:spcBef>
                <a:spcPts val="750"/>
              </a:spcBef>
              <a:buClr>
                <a:srgbClr val="FFD500"/>
              </a:buClr>
              <a:buFont typeface="Wingdings" panose="05000000000000000000" pitchFamily="2" charset="2"/>
              <a:buNone/>
              <a:defRPr sz="1400" b="1" kern="1200">
                <a:solidFill>
                  <a:schemeClr val="tx1"/>
                </a:solidFill>
                <a:latin typeface="Arial" panose="020B0604020202020204" pitchFamily="34" charset="0"/>
                <a:ea typeface="+mn-ea"/>
                <a:cs typeface="Arial" panose="020B0604020202020204" pitchFamily="34" charset="0"/>
              </a:defRPr>
            </a:lvl1pPr>
            <a:lvl2pPr marL="345600" indent="-171450" algn="l" defTabSz="685800" rtl="0" eaLnBrk="1" latinLnBrk="0" hangingPunct="1">
              <a:lnSpc>
                <a:spcPct val="90000"/>
              </a:lnSpc>
              <a:spcBef>
                <a:spcPts val="375"/>
              </a:spcBef>
              <a:buClr>
                <a:srgbClr val="FFD500"/>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518400" indent="-171450" algn="l" defTabSz="685800" rtl="0" eaLnBrk="1" latinLnBrk="0" hangingPunct="1">
              <a:lnSpc>
                <a:spcPct val="90000"/>
              </a:lnSpc>
              <a:spcBef>
                <a:spcPts val="375"/>
              </a:spcBef>
              <a:buClr>
                <a:srgbClr val="FFD500"/>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FFD500"/>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FFD500"/>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514350" fontAlgn="base">
              <a:spcBef>
                <a:spcPts val="563"/>
              </a:spcBef>
              <a:spcAft>
                <a:spcPct val="0"/>
              </a:spcAft>
            </a:pPr>
            <a:r>
              <a:rPr lang="fr-FR" sz="1050">
                <a:solidFill>
                  <a:srgbClr val="000000"/>
                </a:solidFill>
                <a:highlight>
                  <a:srgbClr val="FACA00"/>
                </a:highlight>
              </a:rPr>
              <a:t>Des outils classés </a:t>
            </a:r>
            <a:r>
              <a:rPr lang="fr-FR" sz="1050">
                <a:solidFill>
                  <a:srgbClr val="000000"/>
                </a:solidFill>
                <a:highlight>
                  <a:srgbClr val="FFD500"/>
                </a:highlight>
              </a:rPr>
              <a:t>par niveau et par public cible</a:t>
            </a:r>
            <a:r>
              <a:rPr lang="fr-FR" sz="1050" b="0">
                <a:solidFill>
                  <a:srgbClr val="000000"/>
                </a:solidFill>
              </a:rPr>
              <a:t>, </a:t>
            </a:r>
            <a:r>
              <a:rPr lang="fr-FR" sz="1050">
                <a:solidFill>
                  <a:srgbClr val="000000"/>
                </a:solidFill>
              </a:rPr>
              <a:t>proposés par l’ONISEP, par les régions, les régions académiques et par des partenaires.</a:t>
            </a:r>
          </a:p>
        </p:txBody>
      </p:sp>
      <p:sp>
        <p:nvSpPr>
          <p:cNvPr id="8" name="Espace réservé du contenu 1">
            <a:extLst>
              <a:ext uri="{FF2B5EF4-FFF2-40B4-BE49-F238E27FC236}">
                <a16:creationId xmlns:a16="http://schemas.microsoft.com/office/drawing/2014/main" id="{5E6AB7A6-B74A-F675-02FB-3922F0FC69C5}"/>
              </a:ext>
            </a:extLst>
          </p:cNvPr>
          <p:cNvSpPr txBox="1">
            <a:spLocks/>
          </p:cNvSpPr>
          <p:nvPr/>
        </p:nvSpPr>
        <p:spPr>
          <a:xfrm>
            <a:off x="7135734" y="3614842"/>
            <a:ext cx="1772502" cy="1535345"/>
          </a:xfrm>
          <a:prstGeom prst="rect">
            <a:avLst/>
          </a:prstGeom>
        </p:spPr>
        <p:txBody>
          <a:bodyPr vert="horz" wrap="square" lIns="35967" tIns="35967" rIns="35967" bIns="35967" rtlCol="0" anchor="t" anchorCtr="0">
            <a:spAutoFit/>
          </a:bodyPr>
          <a:lstStyle>
            <a:lvl1pPr marL="0" indent="0" algn="l" defTabSz="685800" rtl="0" eaLnBrk="1" latinLnBrk="0" hangingPunct="1">
              <a:lnSpc>
                <a:spcPct val="90000"/>
              </a:lnSpc>
              <a:spcBef>
                <a:spcPts val="750"/>
              </a:spcBef>
              <a:buClr>
                <a:srgbClr val="FFD500"/>
              </a:buClr>
              <a:buFont typeface="Wingdings" panose="05000000000000000000" pitchFamily="2" charset="2"/>
              <a:buNone/>
              <a:defRPr sz="1400" b="1" kern="1200">
                <a:solidFill>
                  <a:schemeClr val="tx1"/>
                </a:solidFill>
                <a:latin typeface="Arial" panose="020B0604020202020204" pitchFamily="34" charset="0"/>
                <a:ea typeface="+mn-ea"/>
                <a:cs typeface="Arial" panose="020B0604020202020204" pitchFamily="34" charset="0"/>
              </a:defRPr>
            </a:lvl1pPr>
            <a:lvl2pPr marL="345600" indent="-171450" algn="l" defTabSz="685800" rtl="0" eaLnBrk="1" latinLnBrk="0" hangingPunct="1">
              <a:lnSpc>
                <a:spcPct val="90000"/>
              </a:lnSpc>
              <a:spcBef>
                <a:spcPts val="375"/>
              </a:spcBef>
              <a:buClr>
                <a:srgbClr val="FFD500"/>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518400" indent="-171450" algn="l" defTabSz="685800" rtl="0" eaLnBrk="1" latinLnBrk="0" hangingPunct="1">
              <a:lnSpc>
                <a:spcPct val="90000"/>
              </a:lnSpc>
              <a:spcBef>
                <a:spcPts val="375"/>
              </a:spcBef>
              <a:buClr>
                <a:srgbClr val="FFD500"/>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FFD500"/>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FFD500"/>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514350" fontAlgn="base">
              <a:spcBef>
                <a:spcPts val="563"/>
              </a:spcBef>
              <a:spcAft>
                <a:spcPct val="0"/>
              </a:spcAft>
            </a:pPr>
            <a:r>
              <a:rPr lang="fr-FR" sz="1050" b="0">
                <a:solidFill>
                  <a:srgbClr val="000000"/>
                </a:solidFill>
              </a:rPr>
              <a:t>Pour chaque outil, </a:t>
            </a:r>
            <a:r>
              <a:rPr lang="fr-FR" sz="1050">
                <a:solidFill>
                  <a:srgbClr val="000000"/>
                </a:solidFill>
              </a:rPr>
              <a:t>une interface accompagnateur</a:t>
            </a:r>
            <a:r>
              <a:rPr lang="fr-FR" sz="1050" b="0">
                <a:solidFill>
                  <a:srgbClr val="000000"/>
                </a:solidFill>
              </a:rPr>
              <a:t> avec : </a:t>
            </a:r>
          </a:p>
          <a:p>
            <a:pPr marL="171292" indent="-171292" defTabSz="514350" fontAlgn="base">
              <a:spcBef>
                <a:spcPts val="563"/>
              </a:spcBef>
              <a:spcAft>
                <a:spcPct val="0"/>
              </a:spcAft>
              <a:buFont typeface="Arial" panose="020B0604020202020204" pitchFamily="34" charset="0"/>
              <a:buChar char="•"/>
            </a:pPr>
            <a:r>
              <a:rPr lang="fr-FR" sz="1050" b="0">
                <a:solidFill>
                  <a:srgbClr val="000000"/>
                </a:solidFill>
              </a:rPr>
              <a:t>Un </a:t>
            </a:r>
            <a:r>
              <a:rPr lang="fr-FR" sz="1050">
                <a:solidFill>
                  <a:srgbClr val="000000"/>
                </a:solidFill>
                <a:highlight>
                  <a:srgbClr val="FACA00"/>
                </a:highlight>
              </a:rPr>
              <a:t>tableau de bord</a:t>
            </a:r>
            <a:r>
              <a:rPr lang="fr-FR" sz="1050" b="0">
                <a:solidFill>
                  <a:srgbClr val="000000"/>
                </a:solidFill>
                <a:highlight>
                  <a:srgbClr val="FACA00"/>
                </a:highlight>
              </a:rPr>
              <a:t> </a:t>
            </a:r>
            <a:r>
              <a:rPr lang="fr-FR" sz="1050" b="0">
                <a:solidFill>
                  <a:srgbClr val="000000"/>
                </a:solidFill>
              </a:rPr>
              <a:t>de suivi de l’activité des élèves sur l’outil </a:t>
            </a:r>
          </a:p>
          <a:p>
            <a:pPr marL="171292" indent="-171292" defTabSz="514350" fontAlgn="base">
              <a:spcBef>
                <a:spcPts val="563"/>
              </a:spcBef>
              <a:spcAft>
                <a:spcPct val="0"/>
              </a:spcAft>
              <a:buFont typeface="Arial" panose="020B0604020202020204" pitchFamily="34" charset="0"/>
              <a:buChar char="•"/>
            </a:pPr>
            <a:r>
              <a:rPr lang="fr-FR" sz="1050" b="0">
                <a:solidFill>
                  <a:srgbClr val="000000"/>
                </a:solidFill>
              </a:rPr>
              <a:t>Possibilité </a:t>
            </a:r>
            <a:r>
              <a:rPr lang="fr-FR" sz="1050">
                <a:solidFill>
                  <a:srgbClr val="000000"/>
                </a:solidFill>
              </a:rPr>
              <a:t>d’expérimenter en version élève </a:t>
            </a:r>
          </a:p>
        </p:txBody>
      </p:sp>
      <p:pic>
        <p:nvPicPr>
          <p:cNvPr id="9" name="Image 8">
            <a:extLst>
              <a:ext uri="{FF2B5EF4-FFF2-40B4-BE49-F238E27FC236}">
                <a16:creationId xmlns:a16="http://schemas.microsoft.com/office/drawing/2014/main" id="{E40447C5-A8D3-177C-8E88-A2460450F043}"/>
              </a:ext>
            </a:extLst>
          </p:cNvPr>
          <p:cNvPicPr>
            <a:picLocks noChangeAspect="1"/>
          </p:cNvPicPr>
          <p:nvPr/>
        </p:nvPicPr>
        <p:blipFill>
          <a:blip r:embed="rId4"/>
          <a:stretch>
            <a:fillRect/>
          </a:stretch>
        </p:blipFill>
        <p:spPr>
          <a:xfrm>
            <a:off x="4751586" y="2498894"/>
            <a:ext cx="2208916" cy="2966697"/>
          </a:xfrm>
          <a:prstGeom prst="rect">
            <a:avLst/>
          </a:prstGeom>
          <a:ln>
            <a:solidFill>
              <a:schemeClr val="bg1">
                <a:lumMod val="75000"/>
              </a:schemeClr>
            </a:solidFill>
          </a:ln>
        </p:spPr>
      </p:pic>
      <p:sp>
        <p:nvSpPr>
          <p:cNvPr id="3" name="Espace réservé du contenu 1">
            <a:extLst>
              <a:ext uri="{FF2B5EF4-FFF2-40B4-BE49-F238E27FC236}">
                <a16:creationId xmlns:a16="http://schemas.microsoft.com/office/drawing/2014/main" id="{EA3C60B9-B1FF-4F5D-846E-486462F49081}"/>
              </a:ext>
            </a:extLst>
          </p:cNvPr>
          <p:cNvSpPr txBox="1">
            <a:spLocks/>
          </p:cNvSpPr>
          <p:nvPr/>
        </p:nvSpPr>
        <p:spPr>
          <a:xfrm>
            <a:off x="345240" y="2529365"/>
            <a:ext cx="2845343" cy="789254"/>
          </a:xfrm>
          <a:prstGeom prst="rect">
            <a:avLst/>
          </a:prstGeom>
        </p:spPr>
        <p:txBody>
          <a:bodyPr vert="horz" lIns="35967" tIns="35967" rIns="35967" bIns="35967" rtlCol="0" anchor="t" anchorCtr="0">
            <a:noAutofit/>
          </a:bodyPr>
          <a:lstStyle>
            <a:lvl1pPr marL="0" indent="0" algn="l" defTabSz="685800" rtl="0" eaLnBrk="1" latinLnBrk="0" hangingPunct="1">
              <a:lnSpc>
                <a:spcPct val="90000"/>
              </a:lnSpc>
              <a:spcBef>
                <a:spcPts val="750"/>
              </a:spcBef>
              <a:buClr>
                <a:srgbClr val="FFD500"/>
              </a:buClr>
              <a:buFont typeface="Wingdings" panose="05000000000000000000" pitchFamily="2" charset="2"/>
              <a:buNone/>
              <a:defRPr sz="1400" b="1" kern="1200">
                <a:solidFill>
                  <a:schemeClr val="tx1"/>
                </a:solidFill>
                <a:latin typeface="Arial" panose="020B0604020202020204" pitchFamily="34" charset="0"/>
                <a:ea typeface="+mn-ea"/>
                <a:cs typeface="Arial" panose="020B0604020202020204" pitchFamily="34" charset="0"/>
              </a:defRPr>
            </a:lvl1pPr>
            <a:lvl2pPr marL="345600" indent="-171450" algn="l" defTabSz="685800" rtl="0" eaLnBrk="1" latinLnBrk="0" hangingPunct="1">
              <a:lnSpc>
                <a:spcPct val="90000"/>
              </a:lnSpc>
              <a:spcBef>
                <a:spcPts val="375"/>
              </a:spcBef>
              <a:buClr>
                <a:srgbClr val="FFD500"/>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518400" indent="-171450" algn="l" defTabSz="685800" rtl="0" eaLnBrk="1" latinLnBrk="0" hangingPunct="1">
              <a:lnSpc>
                <a:spcPct val="90000"/>
              </a:lnSpc>
              <a:spcBef>
                <a:spcPts val="375"/>
              </a:spcBef>
              <a:buClr>
                <a:srgbClr val="FFD500"/>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FFD500"/>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FFD500"/>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514350" fontAlgn="base">
              <a:spcBef>
                <a:spcPts val="563"/>
              </a:spcBef>
              <a:spcAft>
                <a:spcPct val="0"/>
              </a:spcAft>
            </a:pPr>
            <a:r>
              <a:rPr lang="fr-FR" sz="1200" b="0">
                <a:solidFill>
                  <a:srgbClr val="000000"/>
                </a:solidFill>
              </a:rPr>
              <a:t>Un accès spécifique et une version déclinée pour </a:t>
            </a:r>
            <a:r>
              <a:rPr lang="fr-FR" sz="1200">
                <a:solidFill>
                  <a:srgbClr val="000000"/>
                </a:solidFill>
                <a:highlight>
                  <a:srgbClr val="FFD500"/>
                </a:highlight>
              </a:rPr>
              <a:t>chaque profil</a:t>
            </a:r>
            <a:r>
              <a:rPr lang="fr-FR" sz="1200" b="0">
                <a:solidFill>
                  <a:srgbClr val="000000"/>
                </a:solidFill>
              </a:rPr>
              <a:t> avec des services spécifiques : </a:t>
            </a:r>
          </a:p>
          <a:p>
            <a:pPr marL="171292" indent="-171292" defTabSz="514350" fontAlgn="base">
              <a:spcBef>
                <a:spcPts val="563"/>
              </a:spcBef>
              <a:spcAft>
                <a:spcPct val="0"/>
              </a:spcAft>
              <a:buFont typeface="Arial" panose="020B0604020202020204" pitchFamily="34" charset="0"/>
              <a:buChar char="•"/>
            </a:pPr>
            <a:r>
              <a:rPr lang="fr-FR" sz="1200" b="0">
                <a:solidFill>
                  <a:srgbClr val="000000"/>
                </a:solidFill>
              </a:rPr>
              <a:t>Enseignant, PP, PR</a:t>
            </a:r>
          </a:p>
          <a:p>
            <a:pPr marL="171292" indent="-171292" defTabSz="514350" fontAlgn="base">
              <a:spcBef>
                <a:spcPts val="563"/>
              </a:spcBef>
              <a:spcAft>
                <a:spcPct val="0"/>
              </a:spcAft>
              <a:buFont typeface="Arial" panose="020B0604020202020204" pitchFamily="34" charset="0"/>
              <a:buChar char="•"/>
            </a:pPr>
            <a:r>
              <a:rPr lang="fr-FR" sz="1200" b="0">
                <a:solidFill>
                  <a:srgbClr val="000000"/>
                </a:solidFill>
              </a:rPr>
              <a:t>PERDIR et CPE</a:t>
            </a:r>
          </a:p>
          <a:p>
            <a:pPr marL="171292" indent="-171292" defTabSz="514350" fontAlgn="base">
              <a:spcBef>
                <a:spcPts val="563"/>
              </a:spcBef>
              <a:spcAft>
                <a:spcPct val="0"/>
              </a:spcAft>
              <a:buFont typeface="Arial" panose="020B0604020202020204" pitchFamily="34" charset="0"/>
              <a:buChar char="•"/>
            </a:pPr>
            <a:r>
              <a:rPr lang="fr-FR" sz="1200" b="0">
                <a:solidFill>
                  <a:srgbClr val="000000"/>
                </a:solidFill>
              </a:rPr>
              <a:t>Psy-EN</a:t>
            </a:r>
          </a:p>
          <a:p>
            <a:pPr marL="171292" indent="-171292" defTabSz="514350" fontAlgn="base">
              <a:spcBef>
                <a:spcPts val="563"/>
              </a:spcBef>
              <a:spcAft>
                <a:spcPct val="0"/>
              </a:spcAft>
              <a:buFont typeface="Arial" panose="020B0604020202020204" pitchFamily="34" charset="0"/>
              <a:buChar char="•"/>
            </a:pPr>
            <a:r>
              <a:rPr lang="fr-FR" sz="1200" b="0">
                <a:solidFill>
                  <a:srgbClr val="000000"/>
                </a:solidFill>
              </a:rPr>
              <a:t>DCIO</a:t>
            </a:r>
          </a:p>
          <a:p>
            <a:pPr marL="171292" indent="-171292" defTabSz="514350" fontAlgn="base">
              <a:spcBef>
                <a:spcPts val="563"/>
              </a:spcBef>
              <a:spcAft>
                <a:spcPct val="0"/>
              </a:spcAft>
              <a:buFont typeface="Arial" panose="020B0604020202020204" pitchFamily="34" charset="0"/>
              <a:buChar char="•"/>
            </a:pPr>
            <a:r>
              <a:rPr lang="fr-FR" sz="1200" b="0">
                <a:solidFill>
                  <a:srgbClr val="000000"/>
                </a:solidFill>
              </a:rPr>
              <a:t>Professeur(e) documentaliste</a:t>
            </a:r>
          </a:p>
          <a:p>
            <a:pPr marL="171292" indent="-171292" defTabSz="514350" fontAlgn="base">
              <a:spcBef>
                <a:spcPts val="563"/>
              </a:spcBef>
              <a:spcAft>
                <a:spcPct val="0"/>
              </a:spcAft>
              <a:buFont typeface="Arial" panose="020B0604020202020204" pitchFamily="34" charset="0"/>
              <a:buChar char="•"/>
            </a:pPr>
            <a:r>
              <a:rPr lang="fr-FR" sz="1200" b="0">
                <a:solidFill>
                  <a:srgbClr val="000000"/>
                </a:solidFill>
              </a:rPr>
              <a:t>Responsable du Bureau des Entreprises</a:t>
            </a:r>
          </a:p>
          <a:p>
            <a:pPr marL="171292" indent="-171292" defTabSz="514350" fontAlgn="base">
              <a:spcBef>
                <a:spcPts val="563"/>
              </a:spcBef>
              <a:spcAft>
                <a:spcPct val="0"/>
              </a:spcAft>
              <a:buFont typeface="Arial" panose="020B0604020202020204" pitchFamily="34" charset="0"/>
              <a:buChar char="•"/>
            </a:pPr>
            <a:r>
              <a:rPr lang="fr-FR" sz="1200" b="0">
                <a:solidFill>
                  <a:srgbClr val="000000"/>
                </a:solidFill>
              </a:rPr>
              <a:t>Référents découverte des métiers  </a:t>
            </a:r>
          </a:p>
          <a:p>
            <a:pPr defTabSz="514350" fontAlgn="base">
              <a:spcBef>
                <a:spcPts val="563"/>
              </a:spcBef>
              <a:spcAft>
                <a:spcPct val="0"/>
              </a:spcAft>
            </a:pPr>
            <a:endParaRPr lang="fr-FR" sz="999" b="0">
              <a:solidFill>
                <a:srgbClr val="000000"/>
              </a:solidFill>
            </a:endParaRPr>
          </a:p>
        </p:txBody>
      </p:sp>
    </p:spTree>
    <p:extLst>
      <p:ext uri="{BB962C8B-B14F-4D97-AF65-F5344CB8AC3E}">
        <p14:creationId xmlns:p14="http://schemas.microsoft.com/office/powerpoint/2010/main" val="3076808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D7001335-8896-1717-052D-062E79C099EE}"/>
              </a:ext>
            </a:extLst>
          </p:cNvPr>
          <p:cNvSpPr>
            <a:spLocks noGrp="1"/>
          </p:cNvSpPr>
          <p:nvPr>
            <p:ph type="title"/>
          </p:nvPr>
        </p:nvSpPr>
        <p:spPr/>
        <p:txBody>
          <a:bodyPr/>
          <a:lstStyle/>
          <a:p>
            <a:r>
              <a:rPr lang="fr-FR"/>
              <a:t>Une expérience adaptée à chaque profil</a:t>
            </a:r>
          </a:p>
        </p:txBody>
      </p:sp>
      <p:sp>
        <p:nvSpPr>
          <p:cNvPr id="6" name="Espace réservé du texte 5">
            <a:extLst>
              <a:ext uri="{FF2B5EF4-FFF2-40B4-BE49-F238E27FC236}">
                <a16:creationId xmlns:a16="http://schemas.microsoft.com/office/drawing/2014/main" id="{6F099EB0-26C0-8AC9-E93A-6B8A73E1AD7A}"/>
              </a:ext>
            </a:extLst>
          </p:cNvPr>
          <p:cNvSpPr>
            <a:spLocks noGrp="1"/>
          </p:cNvSpPr>
          <p:nvPr>
            <p:ph type="body" sz="quarter" idx="14"/>
          </p:nvPr>
        </p:nvSpPr>
        <p:spPr/>
        <p:txBody>
          <a:bodyPr/>
          <a:lstStyle/>
          <a:p>
            <a:r>
              <a:rPr lang="fr-FR"/>
              <a:t>CONCLUSION</a:t>
            </a:r>
          </a:p>
        </p:txBody>
      </p:sp>
      <p:sp>
        <p:nvSpPr>
          <p:cNvPr id="12" name="Espace réservé du contenu 1">
            <a:extLst>
              <a:ext uri="{FF2B5EF4-FFF2-40B4-BE49-F238E27FC236}">
                <a16:creationId xmlns:a16="http://schemas.microsoft.com/office/drawing/2014/main" id="{29458A63-F978-8764-97C9-F315F15CC0D6}"/>
              </a:ext>
            </a:extLst>
          </p:cNvPr>
          <p:cNvSpPr txBox="1">
            <a:spLocks/>
          </p:cNvSpPr>
          <p:nvPr/>
        </p:nvSpPr>
        <p:spPr>
          <a:xfrm>
            <a:off x="1897944" y="2430175"/>
            <a:ext cx="6185528" cy="2594126"/>
          </a:xfrm>
          <a:prstGeom prst="rect">
            <a:avLst/>
          </a:prstGeom>
        </p:spPr>
        <p:txBody>
          <a:bodyPr vert="horz" lIns="35967" tIns="35967" rIns="35967" bIns="35967" rtlCol="0" anchor="t" anchorCtr="0">
            <a:noAutofit/>
          </a:bodyPr>
          <a:lstStyle>
            <a:lvl1pPr marL="0" indent="0" algn="l" defTabSz="685800" rtl="0" eaLnBrk="1" latinLnBrk="0" hangingPunct="1">
              <a:lnSpc>
                <a:spcPct val="90000"/>
              </a:lnSpc>
              <a:spcBef>
                <a:spcPts val="750"/>
              </a:spcBef>
              <a:buClr>
                <a:srgbClr val="FFD500"/>
              </a:buClr>
              <a:buFont typeface="Wingdings" panose="05000000000000000000" pitchFamily="2" charset="2"/>
              <a:buNone/>
              <a:defRPr sz="1400" b="1" kern="1200">
                <a:solidFill>
                  <a:schemeClr val="tx1"/>
                </a:solidFill>
                <a:latin typeface="Arial" panose="020B0604020202020204" pitchFamily="34" charset="0"/>
                <a:ea typeface="+mn-ea"/>
                <a:cs typeface="Arial" panose="020B0604020202020204" pitchFamily="34" charset="0"/>
              </a:defRPr>
            </a:lvl1pPr>
            <a:lvl2pPr marL="345600" indent="-171450" algn="l" defTabSz="685800" rtl="0" eaLnBrk="1" latinLnBrk="0" hangingPunct="1">
              <a:lnSpc>
                <a:spcPct val="90000"/>
              </a:lnSpc>
              <a:spcBef>
                <a:spcPts val="375"/>
              </a:spcBef>
              <a:buClr>
                <a:srgbClr val="FFD500"/>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518400" indent="-171450" algn="l" defTabSz="685800" rtl="0" eaLnBrk="1" latinLnBrk="0" hangingPunct="1">
              <a:lnSpc>
                <a:spcPct val="90000"/>
              </a:lnSpc>
              <a:spcBef>
                <a:spcPts val="375"/>
              </a:spcBef>
              <a:buClr>
                <a:srgbClr val="FFD500"/>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rgbClr val="FFD500"/>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rgbClr val="FFD500"/>
              </a:buClr>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defTabSz="514350" fontAlgn="base">
              <a:lnSpc>
                <a:spcPct val="107000"/>
              </a:lnSpc>
              <a:spcBef>
                <a:spcPts val="563"/>
              </a:spcBef>
              <a:spcAft>
                <a:spcPts val="600"/>
              </a:spcAft>
            </a:pPr>
            <a:endParaRPr lang="fr-FR" sz="1350" b="0">
              <a:solidFill>
                <a:srgbClr val="000000"/>
              </a:solidFill>
            </a:endParaRPr>
          </a:p>
          <a:p>
            <a:pPr marL="214313" indent="-214313">
              <a:lnSpc>
                <a:spcPct val="100000"/>
              </a:lnSpc>
              <a:spcBef>
                <a:spcPts val="0"/>
              </a:spcBef>
              <a:buClrTx/>
              <a:buFont typeface="Arial" panose="020B0604020202020204" pitchFamily="34" charset="0"/>
              <a:buChar char="•"/>
              <a:defRPr/>
            </a:pPr>
            <a:r>
              <a:rPr lang="fr-FR" sz="1350">
                <a:solidFill>
                  <a:srgbClr val="000000"/>
                </a:solidFill>
                <a:highlight>
                  <a:srgbClr val="FACA00"/>
                </a:highlight>
              </a:rPr>
              <a:t>Les mots clés </a:t>
            </a:r>
            <a:r>
              <a:rPr lang="fr-FR" sz="1350">
                <a:solidFill>
                  <a:srgbClr val="000000"/>
                </a:solidFill>
              </a:rPr>
              <a:t>: </a:t>
            </a:r>
            <a:r>
              <a:rPr lang="fr-FR" sz="1350" b="0">
                <a:solidFill>
                  <a:srgbClr val="000000"/>
                </a:solidFill>
              </a:rPr>
              <a:t>travail en autonomie, accompagnement pédagogique et services et interfaces adaptés aux besoins de chacun des usagers.</a:t>
            </a:r>
          </a:p>
          <a:p>
            <a:pPr>
              <a:lnSpc>
                <a:spcPct val="100000"/>
              </a:lnSpc>
              <a:spcBef>
                <a:spcPts val="0"/>
              </a:spcBef>
              <a:buClrTx/>
              <a:defRPr/>
            </a:pPr>
            <a:endParaRPr lang="fr-FR" sz="1350">
              <a:solidFill>
                <a:srgbClr val="000000"/>
              </a:solidFill>
            </a:endParaRPr>
          </a:p>
          <a:p>
            <a:pPr marL="214313" indent="-214313">
              <a:lnSpc>
                <a:spcPct val="100000"/>
              </a:lnSpc>
              <a:spcBef>
                <a:spcPts val="0"/>
              </a:spcBef>
              <a:buClrTx/>
              <a:buFont typeface="Arial" panose="020B0604020202020204" pitchFamily="34" charset="0"/>
              <a:buChar char="•"/>
              <a:defRPr/>
            </a:pPr>
            <a:r>
              <a:rPr lang="fr-FR" sz="1350" b="0">
                <a:solidFill>
                  <a:srgbClr val="000000"/>
                </a:solidFill>
              </a:rPr>
              <a:t>Une </a:t>
            </a:r>
            <a:r>
              <a:rPr lang="fr-FR" sz="1350">
                <a:solidFill>
                  <a:srgbClr val="000000"/>
                </a:solidFill>
                <a:highlight>
                  <a:srgbClr val="FACA00"/>
                </a:highlight>
              </a:rPr>
              <a:t>démarche de test et d’expérimentation </a:t>
            </a:r>
            <a:r>
              <a:rPr lang="fr-FR" sz="1350" b="0">
                <a:solidFill>
                  <a:srgbClr val="000000"/>
                </a:solidFill>
              </a:rPr>
              <a:t>sera mise en œuvre pour s’assurer que la plateforme répond correctement aux besoins et aux attentes des usagers, avec la création d’une communauté de bêta-testeurs.</a:t>
            </a:r>
          </a:p>
          <a:p>
            <a:pPr>
              <a:lnSpc>
                <a:spcPct val="100000"/>
              </a:lnSpc>
              <a:spcBef>
                <a:spcPts val="0"/>
              </a:spcBef>
              <a:buClrTx/>
              <a:defRPr/>
            </a:pPr>
            <a:endParaRPr lang="fr-FR" sz="1350" b="0">
              <a:solidFill>
                <a:srgbClr val="000000"/>
              </a:solidFill>
            </a:endParaRPr>
          </a:p>
          <a:p>
            <a:pPr marL="214313" indent="-214313">
              <a:lnSpc>
                <a:spcPct val="100000"/>
              </a:lnSpc>
              <a:spcBef>
                <a:spcPts val="0"/>
              </a:spcBef>
              <a:buClrTx/>
              <a:buFont typeface="Arial" panose="020B0604020202020204" pitchFamily="34" charset="0"/>
              <a:buChar char="•"/>
              <a:defRPr/>
            </a:pPr>
            <a:r>
              <a:rPr lang="fr-FR" sz="1350" b="0">
                <a:solidFill>
                  <a:srgbClr val="000000"/>
                </a:solidFill>
              </a:rPr>
              <a:t>En parallèle, un </a:t>
            </a:r>
            <a:r>
              <a:rPr lang="fr-FR" sz="1350">
                <a:solidFill>
                  <a:srgbClr val="000000"/>
                </a:solidFill>
                <a:highlight>
                  <a:srgbClr val="FACA00"/>
                </a:highlight>
              </a:rPr>
              <a:t>plan de formation et de communication </a:t>
            </a:r>
            <a:r>
              <a:rPr lang="fr-FR" sz="1350" b="0">
                <a:solidFill>
                  <a:srgbClr val="000000"/>
                </a:solidFill>
              </a:rPr>
              <a:t>sera proposé à destination de l’ensemble des acteurs concernés.</a:t>
            </a:r>
          </a:p>
          <a:p>
            <a:pPr defTabSz="514350" fontAlgn="base">
              <a:lnSpc>
                <a:spcPct val="107000"/>
              </a:lnSpc>
              <a:spcBef>
                <a:spcPts val="563"/>
              </a:spcBef>
              <a:spcAft>
                <a:spcPts val="600"/>
              </a:spcAft>
            </a:pPr>
            <a:endParaRPr lang="fr-FR" sz="1350" kern="100">
              <a:solidFill>
                <a:srgbClr val="282625"/>
              </a:solidFill>
              <a:latin typeface="Source Sans Pro" panose="020B0503030403020204" pitchFamily="34" charset="0"/>
              <a:ea typeface="Calibri" panose="020F0502020204030204" pitchFamily="34" charset="0"/>
              <a:cs typeface="Times New Roman" panose="02020603050405020304" pitchFamily="18" charset="0"/>
            </a:endParaRPr>
          </a:p>
          <a:p>
            <a:pPr defTabSz="514350" fontAlgn="base">
              <a:lnSpc>
                <a:spcPct val="107000"/>
              </a:lnSpc>
              <a:spcBef>
                <a:spcPts val="563"/>
              </a:spcBef>
              <a:spcAft>
                <a:spcPts val="600"/>
              </a:spcAft>
            </a:pPr>
            <a:endParaRPr lang="fr-FR" sz="1350" kern="1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defTabSz="514350" fontAlgn="base">
              <a:spcBef>
                <a:spcPts val="563"/>
              </a:spcBef>
              <a:spcAft>
                <a:spcPct val="0"/>
              </a:spcAft>
            </a:pPr>
            <a:r>
              <a:rPr lang="fr-FR" sz="1598">
                <a:solidFill>
                  <a:srgbClr val="000000"/>
                </a:solidFill>
                <a:highlight>
                  <a:srgbClr val="FFD500"/>
                </a:highlight>
              </a:rPr>
              <a:t>   </a:t>
            </a:r>
          </a:p>
          <a:p>
            <a:pPr defTabSz="514350" fontAlgn="base">
              <a:spcBef>
                <a:spcPts val="563"/>
              </a:spcBef>
              <a:spcAft>
                <a:spcPct val="0"/>
              </a:spcAft>
            </a:pPr>
            <a:endParaRPr lang="fr-FR" sz="1598">
              <a:solidFill>
                <a:srgbClr val="000000"/>
              </a:solidFill>
              <a:highlight>
                <a:srgbClr val="FFD500"/>
              </a:highlight>
            </a:endParaRPr>
          </a:p>
          <a:p>
            <a:pPr defTabSz="514350" fontAlgn="base">
              <a:spcBef>
                <a:spcPts val="563"/>
              </a:spcBef>
              <a:spcAft>
                <a:spcPct val="0"/>
              </a:spcAft>
            </a:pPr>
            <a:r>
              <a:rPr lang="fr-FR" sz="1598">
                <a:solidFill>
                  <a:srgbClr val="000000"/>
                </a:solidFill>
                <a:highlight>
                  <a:srgbClr val="FFD500"/>
                </a:highlight>
              </a:rPr>
              <a:t> </a:t>
            </a:r>
          </a:p>
        </p:txBody>
      </p:sp>
    </p:spTree>
    <p:extLst>
      <p:ext uri="{BB962C8B-B14F-4D97-AF65-F5344CB8AC3E}">
        <p14:creationId xmlns:p14="http://schemas.microsoft.com/office/powerpoint/2010/main" val="20632822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98495" y="2330805"/>
            <a:ext cx="6363688" cy="2377937"/>
          </a:xfrm>
        </p:spPr>
        <p:txBody>
          <a:bodyPr>
            <a:normAutofit/>
          </a:bodyPr>
          <a:lstStyle/>
          <a:p>
            <a:r>
              <a:rPr lang="fr-FR" sz="4400" b="1" dirty="0" smtClean="0">
                <a:solidFill>
                  <a:srgbClr val="3DA9A6"/>
                </a:solidFill>
                <a:latin typeface="+mn-lt"/>
              </a:rPr>
              <a:t>Les enjeux de la découverte des métiers au sein du Parcours Avenir</a:t>
            </a:r>
            <a:endParaRPr lang="fr-FR" sz="4400" b="1" dirty="0">
              <a:solidFill>
                <a:srgbClr val="3DA9A6"/>
              </a:solidFill>
              <a:latin typeface="+mn-lt"/>
            </a:endParaRPr>
          </a:p>
        </p:txBody>
      </p:sp>
    </p:spTree>
    <p:extLst>
      <p:ext uri="{BB962C8B-B14F-4D97-AF65-F5344CB8AC3E}">
        <p14:creationId xmlns:p14="http://schemas.microsoft.com/office/powerpoint/2010/main" val="1221829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pc="-1" dirty="0">
                <a:latin typeface="Arial"/>
              </a:rPr>
              <a:t/>
            </a:r>
            <a:br>
              <a:rPr lang="fr-FR" spc="-1" dirty="0">
                <a:latin typeface="Arial"/>
              </a:rPr>
            </a:br>
            <a:endParaRPr lang="fr-FR" dirty="0">
              <a:solidFill>
                <a:srgbClr val="FF0000"/>
              </a:solidFill>
            </a:endParaRPr>
          </a:p>
        </p:txBody>
      </p:sp>
      <p:sp>
        <p:nvSpPr>
          <p:cNvPr id="4" name="Espace réservé du contenu 3"/>
          <p:cNvSpPr>
            <a:spLocks noGrp="1"/>
          </p:cNvSpPr>
          <p:nvPr>
            <p:ph type="body" idx="1"/>
          </p:nvPr>
        </p:nvSpPr>
        <p:spPr>
          <a:xfrm>
            <a:off x="377373" y="2265944"/>
            <a:ext cx="8766627" cy="3925956"/>
          </a:xfrm>
        </p:spPr>
        <p:txBody>
          <a:bodyPr>
            <a:normAutofit/>
          </a:bodyPr>
          <a:lstStyle/>
          <a:p>
            <a:pPr marL="0" indent="0">
              <a:spcBef>
                <a:spcPts val="0"/>
              </a:spcBef>
              <a:buNone/>
            </a:pPr>
            <a:r>
              <a:rPr lang="fr-FR" sz="3000" b="1" dirty="0">
                <a:solidFill>
                  <a:srgbClr val="002060"/>
                </a:solidFill>
                <a:latin typeface="+mn-lt"/>
                <a:ea typeface="+mj-ea"/>
                <a:cs typeface="+mj-cs"/>
              </a:rPr>
              <a:t>- Le cadre institutionnel</a:t>
            </a:r>
          </a:p>
          <a:p>
            <a:pPr marL="0" indent="0">
              <a:spcBef>
                <a:spcPts val="0"/>
              </a:spcBef>
              <a:buNone/>
            </a:pPr>
            <a:r>
              <a:rPr lang="fr-FR" sz="3000" b="1" dirty="0">
                <a:solidFill>
                  <a:srgbClr val="002060"/>
                </a:solidFill>
                <a:latin typeface="+mn-lt"/>
                <a:ea typeface="+mj-ea"/>
                <a:cs typeface="+mj-cs"/>
              </a:rPr>
              <a:t>- Les constats</a:t>
            </a:r>
          </a:p>
          <a:p>
            <a:pPr marL="0" indent="0">
              <a:spcBef>
                <a:spcPts val="0"/>
              </a:spcBef>
              <a:buNone/>
            </a:pPr>
            <a:r>
              <a:rPr lang="fr-FR" sz="3000" b="1" dirty="0">
                <a:solidFill>
                  <a:srgbClr val="002060"/>
                </a:solidFill>
                <a:latin typeface="+mn-lt"/>
                <a:ea typeface="+mj-ea"/>
                <a:cs typeface="+mj-cs"/>
              </a:rPr>
              <a:t>- Les enjeux - de l’expérimentation à </a:t>
            </a:r>
            <a:r>
              <a:rPr lang="fr-FR" sz="3000" b="1" dirty="0" smtClean="0">
                <a:solidFill>
                  <a:srgbClr val="002060"/>
                </a:solidFill>
                <a:latin typeface="+mn-lt"/>
                <a:ea typeface="+mj-ea"/>
                <a:cs typeface="+mj-cs"/>
              </a:rPr>
              <a:t>la généralisation</a:t>
            </a:r>
            <a:endParaRPr lang="fr-FR" sz="3000" b="1" dirty="0">
              <a:solidFill>
                <a:srgbClr val="002060"/>
              </a:solidFill>
              <a:latin typeface="+mn-lt"/>
              <a:ea typeface="+mj-ea"/>
              <a:cs typeface="+mj-cs"/>
            </a:endParaRPr>
          </a:p>
          <a:p>
            <a:pPr>
              <a:spcBef>
                <a:spcPts val="0"/>
              </a:spcBef>
              <a:buFontTx/>
              <a:buChar char="-"/>
            </a:pPr>
            <a:r>
              <a:rPr lang="fr-FR" sz="3000" b="1" dirty="0">
                <a:solidFill>
                  <a:srgbClr val="002060"/>
                </a:solidFill>
                <a:latin typeface="+mn-lt"/>
                <a:ea typeface="+mj-ea"/>
                <a:cs typeface="+mj-cs"/>
              </a:rPr>
              <a:t>Les objectifs – globaux et pour l’élève</a:t>
            </a:r>
          </a:p>
          <a:p>
            <a:pPr>
              <a:spcBef>
                <a:spcPts val="0"/>
              </a:spcBef>
              <a:buFontTx/>
              <a:buChar char="-"/>
            </a:pPr>
            <a:r>
              <a:rPr lang="fr-FR" sz="3000" b="1" dirty="0">
                <a:solidFill>
                  <a:srgbClr val="002060"/>
                </a:solidFill>
                <a:latin typeface="+mn-lt"/>
                <a:ea typeface="+mj-ea"/>
                <a:cs typeface="+mj-cs"/>
              </a:rPr>
              <a:t>La mission de référents découverte des métiers</a:t>
            </a:r>
          </a:p>
          <a:p>
            <a:pPr>
              <a:spcBef>
                <a:spcPts val="0"/>
              </a:spcBef>
              <a:buFontTx/>
              <a:buChar char="-"/>
            </a:pPr>
            <a:r>
              <a:rPr lang="fr-FR" sz="3000" b="1" dirty="0">
                <a:solidFill>
                  <a:srgbClr val="002060"/>
                </a:solidFill>
                <a:latin typeface="+mn-lt"/>
                <a:ea typeface="+mj-ea"/>
                <a:cs typeface="+mj-cs"/>
              </a:rPr>
              <a:t>Les ressources </a:t>
            </a:r>
          </a:p>
          <a:p>
            <a:endParaRPr lang="fr-FR" dirty="0"/>
          </a:p>
        </p:txBody>
      </p:sp>
      <p:sp>
        <p:nvSpPr>
          <p:cNvPr id="6" name="Espace réservé du numéro de diapositive 5"/>
          <p:cNvSpPr>
            <a:spLocks noGrp="1"/>
          </p:cNvSpPr>
          <p:nvPr>
            <p:ph type="sldNum" sz="quarter" idx="4294967295"/>
          </p:nvPr>
        </p:nvSpPr>
        <p:spPr/>
        <p:txBody>
          <a:bodyPr/>
          <a:lstStyle/>
          <a:p>
            <a:pPr algn="r" defTabSz="685800">
              <a:defRPr/>
            </a:pPr>
            <a:fld id="{47DC39AD-C27C-DC4E-91E5-B139DFB1C82A}" type="slidenum">
              <a:rPr lang="fr-FR" sz="900">
                <a:solidFill>
                  <a:prstClr val="black">
                    <a:tint val="75000"/>
                  </a:prstClr>
                </a:solidFill>
                <a:latin typeface="Calibri" panose="020F0502020204030204"/>
              </a:rPr>
              <a:pPr algn="r" defTabSz="685800">
                <a:defRPr/>
              </a:pPr>
              <a:t>7</a:t>
            </a:fld>
            <a:endParaRPr lang="fr-FR" sz="9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2402984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p:cNvGrpSpPr/>
          <p:nvPr/>
        </p:nvGrpSpPr>
        <p:grpSpPr>
          <a:xfrm>
            <a:off x="0" y="1486374"/>
            <a:ext cx="9144002" cy="4605848"/>
            <a:chOff x="938954" y="1462401"/>
            <a:chExt cx="10482351" cy="4312695"/>
          </a:xfrm>
        </p:grpSpPr>
        <p:sp>
          <p:nvSpPr>
            <p:cNvPr id="12" name="ZoneTexte 11">
              <a:extLst>
                <a:ext uri="{FF2B5EF4-FFF2-40B4-BE49-F238E27FC236}">
                  <a16:creationId xmlns:a16="http://schemas.microsoft.com/office/drawing/2014/main" id="{78AEAFF3-B5EF-AC9B-9B15-A14254939C08}"/>
                </a:ext>
              </a:extLst>
            </p:cNvPr>
            <p:cNvSpPr txBox="1"/>
            <p:nvPr/>
          </p:nvSpPr>
          <p:spPr>
            <a:xfrm>
              <a:off x="938956" y="2315900"/>
              <a:ext cx="10482349" cy="1008655"/>
            </a:xfrm>
            <a:prstGeom prst="rect">
              <a:avLst/>
            </a:prstGeom>
            <a:noFill/>
          </p:spPr>
          <p:txBody>
            <a:bodyPr wrap="square" lIns="91440" tIns="45720" rIns="91440" bIns="45720" anchor="t">
              <a:spAutoFit/>
            </a:bodyPr>
            <a:lstStyle/>
            <a:p>
              <a:pPr marL="284480" marR="0" lvl="0" indent="-284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rPr>
                <a:t>L’</a:t>
              </a:r>
              <a:r>
                <a:rPr kumimoji="0" lang="fr-FR" sz="1600" b="1" i="0" u="none" strike="noStrike" kern="1200" cap="none" spc="0" normalizeH="0" baseline="0" noProof="0" dirty="0">
                  <a:ln>
                    <a:noFill/>
                  </a:ln>
                  <a:solidFill>
                    <a:srgbClr val="C00000"/>
                  </a:solidFill>
                  <a:effectLst/>
                  <a:uLnTx/>
                  <a:uFillTx/>
                  <a:latin typeface="Calibri" panose="020F0502020204030204"/>
                  <a:ea typeface="+mn-ea"/>
                </a:rPr>
                <a:t>arrêté du 1</a:t>
              </a:r>
              <a:r>
                <a:rPr kumimoji="0" lang="fr-FR" sz="1600" b="1" i="0" u="none" strike="noStrike" kern="1200" cap="none" spc="0" normalizeH="0" baseline="30000" noProof="0" dirty="0">
                  <a:ln>
                    <a:noFill/>
                  </a:ln>
                  <a:solidFill>
                    <a:srgbClr val="C00000"/>
                  </a:solidFill>
                  <a:effectLst/>
                  <a:uLnTx/>
                  <a:uFillTx/>
                  <a:latin typeface="Calibri" panose="020F0502020204030204"/>
                  <a:ea typeface="+mn-ea"/>
                </a:rPr>
                <a:t>er</a:t>
              </a:r>
              <a:r>
                <a:rPr kumimoji="0" lang="fr-FR" sz="1600" b="1" i="0" u="none" strike="noStrike" kern="1200" cap="none" spc="0" normalizeH="0" baseline="0" noProof="0" dirty="0">
                  <a:ln>
                    <a:noFill/>
                  </a:ln>
                  <a:solidFill>
                    <a:srgbClr val="C00000"/>
                  </a:solidFill>
                  <a:effectLst/>
                  <a:uLnTx/>
                  <a:uFillTx/>
                  <a:latin typeface="Calibri" panose="020F0502020204030204"/>
                  <a:ea typeface="+mn-ea"/>
                </a:rPr>
                <a:t> juillet 2015</a:t>
              </a:r>
              <a:r>
                <a:rPr kumimoji="0" lang="fr-FR" sz="1600" b="1" i="0" u="none" strike="noStrike" kern="1200" cap="none" spc="0" normalizeH="0" baseline="0" noProof="0" dirty="0">
                  <a:ln>
                    <a:noFill/>
                  </a:ln>
                  <a:solidFill>
                    <a:srgbClr val="FFC000"/>
                  </a:solidFill>
                  <a:effectLst/>
                  <a:uLnTx/>
                  <a:uFillTx/>
                  <a:latin typeface="Calibri" panose="020F0502020204030204"/>
                  <a:ea typeface="+mn-ea"/>
                </a:rPr>
                <a:t> </a:t>
              </a:r>
              <a:r>
                <a:rPr kumimoji="0" lang="fr-FR" sz="1600" b="0" i="0" u="none" strike="noStrike" kern="1200" cap="none" spc="0" normalizeH="0" baseline="0" noProof="0" dirty="0">
                  <a:ln>
                    <a:noFill/>
                  </a:ln>
                  <a:solidFill>
                    <a:prstClr val="black"/>
                  </a:solidFill>
                  <a:effectLst/>
                  <a:uLnTx/>
                  <a:uFillTx/>
                  <a:latin typeface="Calibri" panose="020F0502020204030204"/>
                  <a:ea typeface="+mn-ea"/>
                </a:rPr>
                <a:t>précise que </a:t>
              </a:r>
              <a:r>
                <a:rPr kumimoji="0" lang="fr-FR" sz="1600" b="1" i="0" u="none" strike="noStrike" kern="1200" cap="none" spc="0" normalizeH="0" baseline="0" noProof="0" dirty="0">
                  <a:ln>
                    <a:noFill/>
                  </a:ln>
                  <a:solidFill>
                    <a:prstClr val="black"/>
                  </a:solidFill>
                  <a:effectLst/>
                  <a:uLnTx/>
                  <a:uFillTx/>
                  <a:latin typeface="Calibri" panose="020F0502020204030204"/>
                  <a:ea typeface="+mn-ea"/>
                </a:rPr>
                <a:t>ce parcours doit permettre à chaque élève de comprendre le monde économique et professionnel, </a:t>
              </a:r>
              <a:r>
                <a:rPr kumimoji="0" lang="fr-FR" sz="1600" b="0" i="0" u="none" strike="noStrike" kern="1200" cap="none" spc="0" normalizeH="0" baseline="0" noProof="0" dirty="0">
                  <a:ln>
                    <a:noFill/>
                  </a:ln>
                  <a:solidFill>
                    <a:prstClr val="black"/>
                  </a:solidFill>
                  <a:effectLst/>
                  <a:uLnTx/>
                  <a:uFillTx/>
                  <a:latin typeface="Calibri" panose="020F0502020204030204"/>
                  <a:ea typeface="+mn-ea"/>
                </a:rPr>
                <a:t>de connaître la diversité des métiers et des formations, de développer son sens de l'engagement et de l'initiative et d'élaborer son projet d'orientation scolaire et professionnelle.  </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3" name="ZoneTexte 12">
              <a:extLst>
                <a:ext uri="{FF2B5EF4-FFF2-40B4-BE49-F238E27FC236}">
                  <a16:creationId xmlns:a16="http://schemas.microsoft.com/office/drawing/2014/main" id="{F5A0E141-CE60-A70C-0997-74D8EE0D0D02}"/>
                </a:ext>
              </a:extLst>
            </p:cNvPr>
            <p:cNvSpPr txBox="1"/>
            <p:nvPr/>
          </p:nvSpPr>
          <p:spPr>
            <a:xfrm>
              <a:off x="938956" y="1462401"/>
              <a:ext cx="10482348" cy="778106"/>
            </a:xfrm>
            <a:prstGeom prst="rect">
              <a:avLst/>
            </a:prstGeom>
            <a:noFill/>
          </p:spPr>
          <p:txBody>
            <a:bodyPr wrap="square" lIns="91440" tIns="45720" rIns="91440" bIns="45720" anchor="t">
              <a:spAutoFit/>
            </a:bodyPr>
            <a:lstStyle/>
            <a:p>
              <a:pPr marL="284480" marR="0" lvl="0" indent="-284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La</a:t>
              </a:r>
              <a:r>
                <a:rPr kumimoji="0" lang="fr-FR" sz="1600" b="1" i="0"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fr-FR" sz="1600" b="1" i="0" u="none" strike="noStrike" kern="1200" cap="none" spc="0" normalizeH="0" baseline="0" noProof="0" dirty="0">
                  <a:ln>
                    <a:noFill/>
                  </a:ln>
                  <a:solidFill>
                    <a:srgbClr val="C00000"/>
                  </a:solidFill>
                  <a:effectLst/>
                  <a:uLnTx/>
                  <a:uFillTx/>
                  <a:latin typeface="Calibri" panose="020F0502020204030204"/>
                  <a:ea typeface="+mn-ea"/>
                  <a:cs typeface="+mn-cs"/>
                </a:rPr>
                <a:t>loi du 8 juillet 2013</a:t>
              </a:r>
              <a:r>
                <a:rPr kumimoji="0" lang="fr-FR" sz="1600" b="1" i="0" u="none" strike="noStrike" kern="1200" cap="none" spc="0" normalizeH="0" baseline="0" noProof="0" dirty="0">
                  <a:ln>
                    <a:noFill/>
                  </a:ln>
                  <a:solidFill>
                    <a:srgbClr val="FFC000"/>
                  </a:solidFill>
                  <a:effectLst/>
                  <a:uLnTx/>
                  <a:uFillTx/>
                  <a:latin typeface="Calibri" panose="020F0502020204030204"/>
                  <a:ea typeface="+mn-ea"/>
                  <a:cs typeface="+mn-cs"/>
                </a:rPr>
                <a:t>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d'orientation et de programmation pour la refondation de l'École de la République : </a:t>
              </a:r>
              <a:r>
                <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mn-cs"/>
                </a:rPr>
                <a:t>Le parcours individuel, d'information, d'orientation et de découverte du monde économique et professionnel </a:t>
              </a: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prévu par l'article L. 331-7 du code de l'éducation prend l'appellation « parcours Avenir ». </a:t>
              </a:r>
            </a:p>
          </p:txBody>
        </p:sp>
        <p:sp>
          <p:nvSpPr>
            <p:cNvPr id="14" name="ZoneTexte 13">
              <a:extLst>
                <a:ext uri="{FF2B5EF4-FFF2-40B4-BE49-F238E27FC236}">
                  <a16:creationId xmlns:a16="http://schemas.microsoft.com/office/drawing/2014/main" id="{2474870B-9851-7C6B-A797-15F25731F238}"/>
                </a:ext>
              </a:extLst>
            </p:cNvPr>
            <p:cNvSpPr txBox="1"/>
            <p:nvPr/>
          </p:nvSpPr>
          <p:spPr>
            <a:xfrm>
              <a:off x="938955" y="3324204"/>
              <a:ext cx="10437482" cy="778106"/>
            </a:xfrm>
            <a:prstGeom prst="rect">
              <a:avLst/>
            </a:prstGeom>
            <a:noFill/>
          </p:spPr>
          <p:txBody>
            <a:bodyPr wrap="square" lIns="91440" tIns="45720" rIns="91440" bIns="45720" anchor="t">
              <a:spAutoFit/>
            </a:bodyPr>
            <a:lstStyle/>
            <a:p>
              <a:pPr marL="284480" marR="0" lvl="0" indent="-284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rPr>
                <a:t>La</a:t>
              </a:r>
              <a:r>
                <a:rPr kumimoji="0" lang="fr-FR" sz="1600" b="0" i="0" u="none" strike="noStrike" kern="1200" cap="none" spc="0" normalizeH="0" baseline="0" noProof="0" dirty="0">
                  <a:ln>
                    <a:noFill/>
                  </a:ln>
                  <a:solidFill>
                    <a:srgbClr val="C00000"/>
                  </a:solidFill>
                  <a:effectLst/>
                  <a:uLnTx/>
                  <a:uFillTx/>
                  <a:latin typeface="Calibri" panose="020F0502020204030204"/>
                  <a:ea typeface="+mn-ea"/>
                </a:rPr>
                <a:t> </a:t>
              </a:r>
              <a:r>
                <a:rPr kumimoji="0" lang="fr-FR" sz="1600" b="1" i="0" u="none" strike="noStrike" kern="1200" cap="none" spc="0" normalizeH="0" baseline="0" noProof="0" dirty="0">
                  <a:ln>
                    <a:noFill/>
                  </a:ln>
                  <a:solidFill>
                    <a:srgbClr val="C00000"/>
                  </a:solidFill>
                  <a:effectLst/>
                  <a:uLnTx/>
                  <a:uFillTx/>
                  <a:latin typeface="Calibri" panose="020F0502020204030204"/>
                  <a:ea typeface="+mn-ea"/>
                </a:rPr>
                <a:t>loi du 5 mars 2014</a:t>
              </a:r>
              <a:r>
                <a:rPr kumimoji="0" lang="fr-FR" sz="1600" b="1" i="0" u="none" strike="noStrike" kern="1200" cap="none" spc="0" normalizeH="0" baseline="0" noProof="0" dirty="0">
                  <a:ln>
                    <a:noFill/>
                  </a:ln>
                  <a:solidFill>
                    <a:srgbClr val="FFC000"/>
                  </a:solidFill>
                  <a:effectLst/>
                  <a:uLnTx/>
                  <a:uFillTx/>
                  <a:latin typeface="Calibri" panose="020F0502020204030204"/>
                  <a:ea typeface="+mn-ea"/>
                </a:rPr>
                <a:t> </a:t>
              </a:r>
              <a:r>
                <a:rPr kumimoji="0" lang="fr-FR" sz="1600" b="0" i="0" u="none" strike="noStrike" kern="1200" cap="none" spc="0" normalizeH="0" baseline="0" noProof="0" dirty="0">
                  <a:ln>
                    <a:noFill/>
                  </a:ln>
                  <a:solidFill>
                    <a:prstClr val="black"/>
                  </a:solidFill>
                  <a:effectLst/>
                  <a:uLnTx/>
                  <a:uFillTx/>
                  <a:latin typeface="Calibri" panose="020F0502020204030204"/>
                  <a:ea typeface="+mn-ea"/>
                </a:rPr>
                <a:t>relative à la formation professionnelle, à l'emploi et à la démocratie sociale indique qu'il convient de </a:t>
              </a:r>
              <a:r>
                <a:rPr kumimoji="0" lang="fr-FR" sz="1600" b="1" i="0" u="none" strike="noStrike" kern="1200" cap="none" spc="0" normalizeH="0" baseline="0" noProof="0" dirty="0">
                  <a:ln>
                    <a:noFill/>
                  </a:ln>
                  <a:solidFill>
                    <a:prstClr val="black"/>
                  </a:solidFill>
                  <a:effectLst/>
                  <a:uLnTx/>
                  <a:uFillTx/>
                  <a:latin typeface="Calibri" panose="020F0502020204030204"/>
                  <a:ea typeface="+mn-ea"/>
                </a:rPr>
                <a:t>permettre à chacun de repérer et d’anticiper les évolutions du monde du travail.</a:t>
              </a:r>
              <a:r>
                <a:rPr kumimoji="0" lang="fr-FR" sz="1600" b="0" i="0" u="none" strike="noStrike" kern="1200" cap="none" spc="0" normalizeH="0" baseline="0" noProof="0" dirty="0">
                  <a:ln>
                    <a:noFill/>
                  </a:ln>
                  <a:solidFill>
                    <a:prstClr val="black"/>
                  </a:solidFill>
                  <a:effectLst/>
                  <a:uLnTx/>
                  <a:uFillTx/>
                  <a:latin typeface="Calibri" panose="020F0502020204030204"/>
                  <a:ea typeface="+mn-ea"/>
                </a:rPr>
                <a:t> </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5" name="ZoneTexte 14">
              <a:extLst>
                <a:ext uri="{FF2B5EF4-FFF2-40B4-BE49-F238E27FC236}">
                  <a16:creationId xmlns:a16="http://schemas.microsoft.com/office/drawing/2014/main" id="{F3652574-7AD6-744D-B5E6-80F0484676CC}"/>
                </a:ext>
              </a:extLst>
            </p:cNvPr>
            <p:cNvSpPr txBox="1"/>
            <p:nvPr/>
          </p:nvSpPr>
          <p:spPr>
            <a:xfrm>
              <a:off x="938954" y="4080864"/>
              <a:ext cx="10334711" cy="547555"/>
            </a:xfrm>
            <a:prstGeom prst="rect">
              <a:avLst/>
            </a:prstGeom>
            <a:noFill/>
          </p:spPr>
          <p:txBody>
            <a:bodyPr wrap="square">
              <a:spAutoFit/>
            </a:bodyPr>
            <a:lstStyle/>
            <a:p>
              <a:pPr marL="284852" marR="0" lvl="0" indent="-28485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rPr>
                <a:t>La </a:t>
              </a:r>
              <a:r>
                <a:rPr kumimoji="0" lang="fr-FR" sz="1600" b="1" i="0" u="none" strike="noStrike" kern="1200" cap="none" spc="0" normalizeH="0" baseline="0" noProof="0" dirty="0">
                  <a:ln>
                    <a:noFill/>
                  </a:ln>
                  <a:solidFill>
                    <a:srgbClr val="C00000"/>
                  </a:solidFill>
                  <a:effectLst/>
                  <a:uLnTx/>
                  <a:uFillTx/>
                  <a:latin typeface="Calibri" panose="020F0502020204030204"/>
                  <a:ea typeface="+mn-ea"/>
                </a:rPr>
                <a:t>loi du 5 septembre 2018</a:t>
              </a:r>
              <a:r>
                <a:rPr kumimoji="0" lang="fr-FR" sz="1600" b="1" i="0" u="none" strike="noStrike" kern="1200" cap="none" spc="0" normalizeH="0" baseline="0" noProof="0" dirty="0">
                  <a:ln>
                    <a:noFill/>
                  </a:ln>
                  <a:solidFill>
                    <a:srgbClr val="FFC000"/>
                  </a:solidFill>
                  <a:effectLst/>
                  <a:uLnTx/>
                  <a:uFillTx/>
                  <a:latin typeface="Calibri" panose="020F0502020204030204"/>
                  <a:ea typeface="+mn-ea"/>
                </a:rPr>
                <a:t> </a:t>
              </a:r>
              <a:r>
                <a:rPr kumimoji="0" lang="fr-FR" sz="1600" b="0" i="0" u="none" strike="noStrike" kern="1200" cap="none" spc="0" normalizeH="0" baseline="0" noProof="0" dirty="0">
                  <a:ln>
                    <a:noFill/>
                  </a:ln>
                  <a:solidFill>
                    <a:prstClr val="black"/>
                  </a:solidFill>
                  <a:effectLst/>
                  <a:uLnTx/>
                  <a:uFillTx/>
                  <a:latin typeface="Calibri" panose="020F0502020204030204"/>
                  <a:ea typeface="+mn-ea"/>
                </a:rPr>
                <a:t>pour la liberté de choisir son avenir professionnel confie aux </a:t>
              </a:r>
              <a:r>
                <a:rPr kumimoji="0" lang="fr-FR" sz="1600" b="1" i="0" u="none" strike="noStrike" kern="1200" cap="none" spc="0" normalizeH="0" baseline="0" noProof="0" dirty="0">
                  <a:ln>
                    <a:noFill/>
                  </a:ln>
                  <a:solidFill>
                    <a:prstClr val="black"/>
                  </a:solidFill>
                  <a:effectLst/>
                  <a:uLnTx/>
                  <a:uFillTx/>
                  <a:latin typeface="Calibri" panose="020F0502020204030204"/>
                  <a:ea typeface="+mn-ea"/>
                </a:rPr>
                <a:t>Régions de nouvelles prérogatives en matière d’information sur les métiers. </a:t>
              </a:r>
              <a:endParaRPr kumimoji="0" lang="fr-FR" sz="16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6" name="ZoneTexte 15">
              <a:extLst>
                <a:ext uri="{FF2B5EF4-FFF2-40B4-BE49-F238E27FC236}">
                  <a16:creationId xmlns:a16="http://schemas.microsoft.com/office/drawing/2014/main" id="{4BDC788E-09FF-6D71-2556-959CC0EF86B1}"/>
                </a:ext>
              </a:extLst>
            </p:cNvPr>
            <p:cNvSpPr txBox="1"/>
            <p:nvPr/>
          </p:nvSpPr>
          <p:spPr>
            <a:xfrm>
              <a:off x="938954" y="4654203"/>
              <a:ext cx="10387813" cy="547555"/>
            </a:xfrm>
            <a:prstGeom prst="rect">
              <a:avLst/>
            </a:prstGeom>
            <a:noFill/>
            <a:ln w="12700">
              <a:noFill/>
            </a:ln>
          </p:spPr>
          <p:txBody>
            <a:bodyPr wrap="square">
              <a:spAutoFit/>
            </a:bodyPr>
            <a:lstStyle/>
            <a:p>
              <a:pPr marL="284852" marR="0" lvl="0" indent="-28485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rPr>
                <a:t>La </a:t>
              </a:r>
              <a:r>
                <a:rPr kumimoji="0" lang="fr-FR" sz="1600" b="1" i="0" u="none" strike="noStrike" kern="1200" cap="none" spc="0" normalizeH="0" baseline="0" noProof="0" dirty="0">
                  <a:ln>
                    <a:noFill/>
                  </a:ln>
                  <a:solidFill>
                    <a:srgbClr val="C00000"/>
                  </a:solidFill>
                  <a:effectLst/>
                  <a:uLnTx/>
                  <a:uFillTx/>
                  <a:latin typeface="Calibri" panose="020F0502020204030204"/>
                  <a:ea typeface="+mn-ea"/>
                </a:rPr>
                <a:t>note de service du B.O. du 23 mai 2023</a:t>
              </a:r>
              <a:r>
                <a:rPr kumimoji="0" lang="fr-FR" sz="1600" b="1" i="0" u="none" strike="noStrike" kern="1200" cap="none" spc="0" normalizeH="0" baseline="0" noProof="0" dirty="0">
                  <a:ln>
                    <a:noFill/>
                  </a:ln>
                  <a:solidFill>
                    <a:srgbClr val="FFC000"/>
                  </a:solidFill>
                  <a:effectLst/>
                  <a:uLnTx/>
                  <a:uFillTx/>
                  <a:latin typeface="Calibri" panose="020F0502020204030204"/>
                  <a:ea typeface="+mn-ea"/>
                </a:rPr>
                <a:t> </a:t>
              </a:r>
              <a:r>
                <a:rPr kumimoji="0" lang="fr-FR" sz="1600" b="0" i="0" u="none" strike="noStrike" kern="1200" cap="none" spc="0" normalizeH="0" baseline="0" noProof="0" dirty="0">
                  <a:ln>
                    <a:noFill/>
                  </a:ln>
                  <a:solidFill>
                    <a:prstClr val="black"/>
                  </a:solidFill>
                  <a:effectLst/>
                  <a:uLnTx/>
                  <a:uFillTx/>
                  <a:latin typeface="Calibri" panose="020F0502020204030204"/>
                  <a:ea typeface="+mn-ea"/>
                </a:rPr>
                <a:t>concerne l’organisation de la découverte des métiers au collège de la classe de cinquième à la classe de troisième pour l’année scolaire 2023-2024.</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7" name="ZoneTexte 16">
              <a:extLst>
                <a:ext uri="{FF2B5EF4-FFF2-40B4-BE49-F238E27FC236}">
                  <a16:creationId xmlns:a16="http://schemas.microsoft.com/office/drawing/2014/main" id="{E720A076-1470-25F8-83E9-222C1EB7247E}"/>
                </a:ext>
              </a:extLst>
            </p:cNvPr>
            <p:cNvSpPr txBox="1"/>
            <p:nvPr/>
          </p:nvSpPr>
          <p:spPr>
            <a:xfrm>
              <a:off x="938957" y="5227541"/>
              <a:ext cx="10482348" cy="547555"/>
            </a:xfrm>
            <a:prstGeom prst="rect">
              <a:avLst/>
            </a:prstGeom>
            <a:noFill/>
            <a:ln w="12700">
              <a:noFill/>
            </a:ln>
          </p:spPr>
          <p:txBody>
            <a:bodyPr wrap="square" lIns="91440" tIns="45720" rIns="91440" bIns="45720" anchor="t">
              <a:spAutoFit/>
            </a:bodyPr>
            <a:lstStyle/>
            <a:p>
              <a:pPr marL="284480" marR="0" lvl="0" indent="-2844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600" b="0" i="0" u="none" strike="noStrike" kern="1200" cap="none" spc="0" normalizeH="0" baseline="0" noProof="0" dirty="0">
                  <a:ln>
                    <a:noFill/>
                  </a:ln>
                  <a:solidFill>
                    <a:prstClr val="black"/>
                  </a:solidFill>
                  <a:effectLst/>
                  <a:uLnTx/>
                  <a:uFillTx/>
                  <a:latin typeface="Calibri" panose="020F0502020204030204"/>
                </a:rPr>
                <a:t>Le </a:t>
              </a:r>
              <a:r>
                <a:rPr kumimoji="0" lang="fr-FR" sz="1600" b="1" i="0" u="none" strike="noStrike" kern="1200" cap="none" spc="0" normalizeH="0" baseline="0" noProof="0" dirty="0">
                  <a:ln>
                    <a:noFill/>
                  </a:ln>
                  <a:solidFill>
                    <a:srgbClr val="C00000"/>
                  </a:solidFill>
                  <a:effectLst/>
                  <a:uLnTx/>
                  <a:uFillTx/>
                  <a:latin typeface="Calibri" panose="020F0502020204030204"/>
                </a:rPr>
                <a:t>PNF des 21 et 22 septembre 2023</a:t>
              </a:r>
              <a:r>
                <a:rPr kumimoji="0" lang="fr-FR" sz="1600" b="0" i="0" u="none" strike="noStrike" kern="1200" cap="none" spc="0" normalizeH="0" baseline="0" noProof="0" dirty="0">
                  <a:ln>
                    <a:noFill/>
                  </a:ln>
                  <a:solidFill>
                    <a:srgbClr val="000000"/>
                  </a:solidFill>
                  <a:effectLst/>
                  <a:uLnTx/>
                  <a:uFillTx/>
                  <a:latin typeface="Calibri" panose="020F0502020204030204"/>
                </a:rPr>
                <a:t> initie la formation des référents découverte des métiers au collège dans toutes les académies</a:t>
              </a:r>
              <a:r>
                <a:rPr kumimoji="0" lang="fr-FR" sz="1600" b="0" i="0" u="none" strike="noStrike" kern="1200" cap="none" spc="0" normalizeH="0" baseline="0" noProof="0" dirty="0">
                  <a:ln>
                    <a:noFill/>
                  </a:ln>
                  <a:solidFill>
                    <a:prstClr val="black"/>
                  </a:solidFill>
                  <a:effectLst/>
                  <a:uLnTx/>
                  <a:uFillTx/>
                  <a:latin typeface="Calibri" panose="020F0502020204030204"/>
                </a:rPr>
                <a:t>.</a:t>
              </a:r>
              <a:endParaRPr kumimoji="0" lang="fr-FR" sz="1600" b="0" i="0" u="none" strike="noStrike" kern="1200" cap="none" spc="0" normalizeH="0" baseline="0" noProof="0" dirty="0">
                <a:ln>
                  <a:noFill/>
                </a:ln>
                <a:solidFill>
                  <a:prstClr val="black"/>
                </a:solidFill>
                <a:effectLst/>
                <a:uLnTx/>
                <a:uFillTx/>
                <a:latin typeface="Calibri" panose="020F0502020204030204"/>
                <a:ea typeface="Calibri" panose="020F0502020204030204"/>
                <a:cs typeface="Calibri"/>
              </a:endParaRPr>
            </a:p>
          </p:txBody>
        </p:sp>
      </p:grpSp>
    </p:spTree>
    <p:extLst>
      <p:ext uri="{BB962C8B-B14F-4D97-AF65-F5344CB8AC3E}">
        <p14:creationId xmlns:p14="http://schemas.microsoft.com/office/powerpoint/2010/main" val="31595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682171" y="528432"/>
            <a:ext cx="8323943" cy="800219"/>
          </a:xfrm>
          <a:prstGeom prst="rect">
            <a:avLst/>
          </a:prstGeom>
        </p:spPr>
        <p:txBody>
          <a:bodyPr wrap="square">
            <a:spAutoFit/>
          </a:bodyPr>
          <a:lstStyle/>
          <a:p>
            <a:pPr lvl="0" algn="r">
              <a:defRPr/>
            </a:pPr>
            <a:r>
              <a:rPr lang="fr-FR" sz="2800" b="1" dirty="0">
                <a:solidFill>
                  <a:srgbClr val="3DA9A6"/>
                </a:solidFill>
                <a:cs typeface="Arial"/>
              </a:rPr>
              <a:t>Les </a:t>
            </a:r>
            <a:r>
              <a:rPr lang="fr-FR" sz="2800" b="1" dirty="0" smtClean="0">
                <a:solidFill>
                  <a:srgbClr val="3DA9A6"/>
                </a:solidFill>
                <a:cs typeface="Arial"/>
              </a:rPr>
              <a:t>constats</a:t>
            </a:r>
          </a:p>
          <a:p>
            <a:pPr lvl="0" algn="r">
              <a:defRPr/>
            </a:pPr>
            <a:r>
              <a:rPr lang="fr-FR" b="1" dirty="0" smtClean="0">
                <a:solidFill>
                  <a:srgbClr val="3DA9A6"/>
                </a:solidFill>
                <a:cs typeface="Arial"/>
              </a:rPr>
              <a:t>Proportion </a:t>
            </a:r>
            <a:r>
              <a:rPr lang="fr-FR" b="1" dirty="0">
                <a:solidFill>
                  <a:srgbClr val="3DA9A6"/>
                </a:solidFill>
                <a:cs typeface="Arial"/>
              </a:rPr>
              <a:t>des vœux 1 en </a:t>
            </a:r>
            <a:r>
              <a:rPr lang="fr-FR" b="1" dirty="0" err="1">
                <a:solidFill>
                  <a:srgbClr val="3DA9A6"/>
                </a:solidFill>
                <a:cs typeface="Arial"/>
              </a:rPr>
              <a:t>sde</a:t>
            </a:r>
            <a:r>
              <a:rPr lang="fr-FR" b="1" dirty="0">
                <a:solidFill>
                  <a:srgbClr val="3DA9A6"/>
                </a:solidFill>
                <a:cs typeface="Arial"/>
              </a:rPr>
              <a:t> Professionnelle par famille de métiers en 2022 (France)</a:t>
            </a:r>
          </a:p>
        </p:txBody>
      </p:sp>
      <p:grpSp>
        <p:nvGrpSpPr>
          <p:cNvPr id="24" name="Groupe 23"/>
          <p:cNvGrpSpPr/>
          <p:nvPr/>
        </p:nvGrpSpPr>
        <p:grpSpPr>
          <a:xfrm>
            <a:off x="0" y="1119489"/>
            <a:ext cx="8423614" cy="5443381"/>
            <a:chOff x="-108236" y="766494"/>
            <a:chExt cx="11462036" cy="5954981"/>
          </a:xfrm>
        </p:grpSpPr>
        <p:sp>
          <p:nvSpPr>
            <p:cNvPr id="17" name="Espace réservé du numéro de diapositive 5"/>
            <p:cNvSpPr txBox="1">
              <a:spLocks/>
            </p:cNvSpPr>
            <p:nvPr/>
          </p:nvSpPr>
          <p:spPr>
            <a:xfrm>
              <a:off x="8610600" y="6356350"/>
              <a:ext cx="2743200"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47DC39AD-C27C-DC4E-91E5-B139DFB1C82A}" type="slidenum">
                <a:rPr lang="fr-FR" sz="1200" smtClean="0">
                  <a:solidFill>
                    <a:prstClr val="black">
                      <a:tint val="75000"/>
                    </a:prstClr>
                  </a:solidFill>
                  <a:latin typeface="Calibri" panose="020F0502020204030204"/>
                </a:rPr>
                <a:pPr algn="r">
                  <a:defRPr/>
                </a:pPr>
                <a:t>9</a:t>
              </a:fld>
              <a:endParaRPr lang="fr-FR" sz="1200" dirty="0">
                <a:solidFill>
                  <a:prstClr val="black">
                    <a:tint val="75000"/>
                  </a:prstClr>
                </a:solidFill>
                <a:latin typeface="Calibri" panose="020F0502020204030204"/>
              </a:endParaRPr>
            </a:p>
          </p:txBody>
        </p:sp>
        <p:graphicFrame>
          <p:nvGraphicFramePr>
            <p:cNvPr id="18" name="Graphique 17">
              <a:extLst>
                <a:ext uri="{FF2B5EF4-FFF2-40B4-BE49-F238E27FC236}">
                  <a16:creationId xmlns:a16="http://schemas.microsoft.com/office/drawing/2014/main" id="{57A82DA6-10D8-E9E5-C8DF-288990C6BC9D}"/>
                </a:ext>
              </a:extLst>
            </p:cNvPr>
            <p:cNvGraphicFramePr>
              <a:graphicFrameLocks/>
            </p:cNvGraphicFramePr>
            <p:nvPr>
              <p:extLst>
                <p:ext uri="{D42A27DB-BD31-4B8C-83A1-F6EECF244321}">
                  <p14:modId xmlns:p14="http://schemas.microsoft.com/office/powerpoint/2010/main" val="2875741639"/>
                </p:ext>
              </p:extLst>
            </p:nvPr>
          </p:nvGraphicFramePr>
          <p:xfrm>
            <a:off x="2194868" y="766494"/>
            <a:ext cx="8604777" cy="5203231"/>
          </p:xfrm>
          <a:graphic>
            <a:graphicData uri="http://schemas.openxmlformats.org/drawingml/2006/chart">
              <c:chart xmlns:c="http://schemas.openxmlformats.org/drawingml/2006/chart" xmlns:r="http://schemas.openxmlformats.org/officeDocument/2006/relationships" r:id="rId2"/>
            </a:graphicData>
          </a:graphic>
        </p:graphicFrame>
        <p:sp>
          <p:nvSpPr>
            <p:cNvPr id="19" name="ZoneTexte 18">
              <a:extLst>
                <a:ext uri="{FF2B5EF4-FFF2-40B4-BE49-F238E27FC236}">
                  <a16:creationId xmlns:a16="http://schemas.microsoft.com/office/drawing/2014/main" id="{66BF0052-1FEE-5D0A-F5FD-B7A7BD5768FA}"/>
                </a:ext>
              </a:extLst>
            </p:cNvPr>
            <p:cNvSpPr txBox="1"/>
            <p:nvPr/>
          </p:nvSpPr>
          <p:spPr>
            <a:xfrm>
              <a:off x="-108236" y="2180965"/>
              <a:ext cx="23753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Beauté et bien-être 5%</a:t>
              </a:r>
            </a:p>
          </p:txBody>
        </p:sp>
        <p:sp>
          <p:nvSpPr>
            <p:cNvPr id="20" name="ZoneTexte 19">
              <a:extLst>
                <a:ext uri="{FF2B5EF4-FFF2-40B4-BE49-F238E27FC236}">
                  <a16:creationId xmlns:a16="http://schemas.microsoft.com/office/drawing/2014/main" id="{3F63570C-713B-0E69-4847-21479347C3F1}"/>
                </a:ext>
              </a:extLst>
            </p:cNvPr>
            <p:cNvSpPr txBox="1"/>
            <p:nvPr/>
          </p:nvSpPr>
          <p:spPr>
            <a:xfrm>
              <a:off x="-108236" y="2988986"/>
              <a:ext cx="27064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Hôtellerie-restauration 6%</a:t>
              </a:r>
            </a:p>
          </p:txBody>
        </p:sp>
        <p:sp>
          <p:nvSpPr>
            <p:cNvPr id="21" name="ZoneTexte 20">
              <a:extLst>
                <a:ext uri="{FF2B5EF4-FFF2-40B4-BE49-F238E27FC236}">
                  <a16:creationId xmlns:a16="http://schemas.microsoft.com/office/drawing/2014/main" id="{3A5D1122-6F66-5430-0EBA-0441D6810A9A}"/>
                </a:ext>
              </a:extLst>
            </p:cNvPr>
            <p:cNvSpPr txBox="1"/>
            <p:nvPr/>
          </p:nvSpPr>
          <p:spPr>
            <a:xfrm>
              <a:off x="397068" y="5686594"/>
              <a:ext cx="3595600" cy="646331"/>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Gestion administrative du transport</a:t>
              </a:r>
              <a:b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et de la logistique 13%</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22" name="ZoneTexte 21">
              <a:extLst>
                <a:ext uri="{FF2B5EF4-FFF2-40B4-BE49-F238E27FC236}">
                  <a16:creationId xmlns:a16="http://schemas.microsoft.com/office/drawing/2014/main" id="{7DB8203A-8B33-D9F1-199A-DB16576FA92F}"/>
                </a:ext>
              </a:extLst>
            </p:cNvPr>
            <p:cNvSpPr txBox="1"/>
            <p:nvPr/>
          </p:nvSpPr>
          <p:spPr>
            <a:xfrm>
              <a:off x="7492746" y="5607206"/>
              <a:ext cx="3541739" cy="707886"/>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Transitions</a:t>
              </a:r>
              <a:b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 numérique et énergétique 19%</a:t>
              </a:r>
            </a:p>
          </p:txBody>
        </p:sp>
        <p:sp>
          <p:nvSpPr>
            <p:cNvPr id="23" name="ZoneTexte 22">
              <a:extLst>
                <a:ext uri="{FF2B5EF4-FFF2-40B4-BE49-F238E27FC236}">
                  <a16:creationId xmlns:a16="http://schemas.microsoft.com/office/drawing/2014/main" id="{89B14161-D97B-B35C-88D1-3377EC46EE05}"/>
                </a:ext>
              </a:extLst>
            </p:cNvPr>
            <p:cNvSpPr txBox="1"/>
            <p:nvPr/>
          </p:nvSpPr>
          <p:spPr>
            <a:xfrm>
              <a:off x="8949971" y="1749741"/>
              <a:ext cx="2319353" cy="400110"/>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Relation clients 32%</a:t>
              </a:r>
            </a:p>
          </p:txBody>
        </p:sp>
      </p:grpSp>
      <p:sp>
        <p:nvSpPr>
          <p:cNvPr id="25" name="Rectangle 24"/>
          <p:cNvSpPr/>
          <p:nvPr/>
        </p:nvSpPr>
        <p:spPr>
          <a:xfrm>
            <a:off x="-15069" y="3752166"/>
            <a:ext cx="4572000" cy="646331"/>
          </a:xfrm>
          <a:prstGeom prst="rect">
            <a:avLst/>
          </a:prstGeom>
        </p:spPr>
        <p:txBody>
          <a:bodyPr>
            <a:spAutoFit/>
          </a:bodyPr>
          <a:lstStyle/>
          <a:p>
            <a:pPr lvl="0">
              <a:defRPr/>
            </a:pPr>
            <a:r>
              <a:rPr lang="fr-FR" b="1" dirty="0">
                <a:solidFill>
                  <a:prstClr val="black"/>
                </a:solidFill>
              </a:rPr>
              <a:t>Maintenance des matériels </a:t>
            </a:r>
            <a:br>
              <a:rPr lang="fr-FR" b="1" dirty="0">
                <a:solidFill>
                  <a:prstClr val="black"/>
                </a:solidFill>
              </a:rPr>
            </a:br>
            <a:r>
              <a:rPr lang="fr-FR" b="1" dirty="0">
                <a:solidFill>
                  <a:prstClr val="black"/>
                </a:solidFill>
              </a:rPr>
              <a:t>des véhicules 8%</a:t>
            </a:r>
          </a:p>
        </p:txBody>
      </p:sp>
    </p:spTree>
    <p:extLst>
      <p:ext uri="{BB962C8B-B14F-4D97-AF65-F5344CB8AC3E}">
        <p14:creationId xmlns:p14="http://schemas.microsoft.com/office/powerpoint/2010/main" val="628526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gouvernement">
      <a:dk1>
        <a:srgbClr val="000000"/>
      </a:dk1>
      <a:lt1>
        <a:srgbClr val="FFFFFF"/>
      </a:lt1>
      <a:dk2>
        <a:srgbClr val="444871"/>
      </a:dk2>
      <a:lt2>
        <a:srgbClr val="E7E6E6"/>
      </a:lt2>
      <a:accent1>
        <a:srgbClr val="5770BE"/>
      </a:accent1>
      <a:accent2>
        <a:srgbClr val="E1000F"/>
      </a:accent2>
      <a:accent3>
        <a:srgbClr val="A5A5A5"/>
      </a:accent3>
      <a:accent4>
        <a:srgbClr val="FF8D7E"/>
      </a:accent4>
      <a:accent5>
        <a:srgbClr val="00AC8C"/>
      </a:accent5>
      <a:accent6>
        <a:srgbClr val="91AE4F"/>
      </a:accent6>
      <a:hlink>
        <a:srgbClr val="00009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AVENIR(s)">
      <a:dk1>
        <a:srgbClr val="E3000B"/>
      </a:dk1>
      <a:lt1>
        <a:srgbClr val="FFFFFF"/>
      </a:lt1>
      <a:dk2>
        <a:srgbClr val="FFD500"/>
      </a:dk2>
      <a:lt2>
        <a:srgbClr val="0E181C"/>
      </a:lt2>
      <a:accent1>
        <a:srgbClr val="E3000B"/>
      </a:accent1>
      <a:accent2>
        <a:srgbClr val="FF555D"/>
      </a:accent2>
      <a:accent3>
        <a:srgbClr val="FF8D93"/>
      </a:accent3>
      <a:accent4>
        <a:srgbClr val="FFD500"/>
      </a:accent4>
      <a:accent5>
        <a:srgbClr val="FBE97E"/>
      </a:accent5>
      <a:accent6>
        <a:srgbClr val="FEFAE5"/>
      </a:accent6>
      <a:hlink>
        <a:srgbClr val="E3000B"/>
      </a:hlink>
      <a:folHlink>
        <a:srgbClr val="FF555D"/>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 ressources ONISEP_WEBINAIRE_15_11_23" id="{2D3C9174-3656-4993-96E9-969B36DD1682}" vid="{CC2AA867-62C0-4544-AF70-70E986E1165E}"/>
    </a:ext>
  </a:extLst>
</a:theme>
</file>

<file path=ppt/theme/theme3.xml><?xml version="1.0" encoding="utf-8"?>
<a:theme xmlns:a="http://schemas.openxmlformats.org/drawingml/2006/main" name="1_Modèle CP">
  <a:themeElements>
    <a:clrScheme name="Copilot Partners">
      <a:dk1>
        <a:srgbClr val="000000"/>
      </a:dk1>
      <a:lt1>
        <a:srgbClr val="FFFFFF"/>
      </a:lt1>
      <a:dk2>
        <a:srgbClr val="BFBFBF"/>
      </a:dk2>
      <a:lt2>
        <a:srgbClr val="F2F2F2"/>
      </a:lt2>
      <a:accent1>
        <a:srgbClr val="030381"/>
      </a:accent1>
      <a:accent2>
        <a:srgbClr val="798085"/>
      </a:accent2>
      <a:accent3>
        <a:srgbClr val="ED1E79"/>
      </a:accent3>
      <a:accent4>
        <a:srgbClr val="FACA00"/>
      </a:accent4>
      <a:accent5>
        <a:srgbClr val="94CE50"/>
      </a:accent5>
      <a:accent6>
        <a:srgbClr val="FFFFFF"/>
      </a:accent6>
      <a:hlink>
        <a:srgbClr val="030381"/>
      </a:hlink>
      <a:folHlink>
        <a:srgbClr val="798085"/>
      </a:folHlink>
    </a:clrScheme>
    <a:fontScheme name="Copilot Partners">
      <a:majorFont>
        <a:latin typeface="Segoe UI Semi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D500"/>
        </a:solidFill>
        <a:ln w="12700" cap="flat" cmpd="sng" algn="ctr">
          <a:noFill/>
          <a:prstDash val="solid"/>
          <a:round/>
          <a:headEnd type="none" w="med" len="med"/>
          <a:tailEnd type="none" w="med" len="med"/>
        </a:ln>
        <a:effectLst/>
      </a:spPr>
      <a:bodyPr vert="horz" wrap="square" lIns="36000" tIns="36000" rIns="36000" bIns="3600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sz="2000" b="0" dirty="0" smtClean="0">
            <a:solidFill>
              <a:schemeClr val="tx1"/>
            </a:solidFill>
            <a:latin typeface="Arial" panose="020B0604020202020204" pitchFamily="34" charset="0"/>
            <a:cs typeface="Arial" panose="020B0604020202020204" pitchFamily="34" charset="0"/>
          </a:defRPr>
        </a:defPPr>
      </a:lstStyle>
    </a:spDef>
    <a:lnDef>
      <a:spPr bwMode="auto">
        <a:noFill/>
        <a:ln w="12700" cap="flat" cmpd="sng" algn="ctr">
          <a:solidFill>
            <a:srgbClr val="030381"/>
          </a:solidFill>
          <a:prstDash val="solid"/>
          <a:round/>
          <a:headEnd type="none" w="med" len="med"/>
          <a:tailEnd type="none" w="med" len="med"/>
        </a:ln>
        <a:effectLst/>
      </a:spPr>
      <a:bodyPr/>
      <a:lstStyle/>
    </a:lnDef>
    <a:txDef>
      <a:spPr>
        <a:noFill/>
      </a:spPr>
      <a:bodyPr wrap="square" lIns="36000" tIns="36000" rIns="36000" bIns="36000" rtlCol="0" anchor="ctr">
        <a:spAutoFit/>
      </a:bodyPr>
      <a:lstStyle>
        <a:defPPr algn="ctr">
          <a:defRPr sz="1200" b="0" dirty="0" smtClean="0">
            <a:solidFill>
              <a:srgbClr val="798085"/>
            </a:solidFill>
            <a:latin typeface="+mn-lt"/>
          </a:defRPr>
        </a:defPPr>
      </a:lstStyle>
    </a:txDef>
  </a:objectDefaults>
  <a:extraClrSchemeLst>
    <a:extraClrScheme>
      <a:clrScheme name="CP_v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P_v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P_v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P_v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P_v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P_v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P_v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_Modèle_202107_vconsolidée.pptx" id="{CCC8DDD6-C1ED-4B0C-9AD4-1E6C8F433AC0}" vid="{16B2F889-F877-413B-BC24-87FDC43D4298}"/>
    </a:ext>
  </a:extLst>
</a:theme>
</file>

<file path=ppt/theme/theme4.xml><?xml version="1.0" encoding="utf-8"?>
<a:theme xmlns:a="http://schemas.openxmlformats.org/drawingml/2006/main" name="2_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_Modèle_AVENIR(s)_230325.pptx" id="{249D6CC8-715B-4407-9FC7-F9BE684A9136}" vid="{346BB6B3-4968-4C3B-8E10-64D48B61C2D9}"/>
    </a:ext>
  </a:extLst>
</a:theme>
</file>

<file path=ppt/theme/theme5.xml><?xml version="1.0" encoding="utf-8"?>
<a:theme xmlns:a="http://schemas.openxmlformats.org/drawingml/2006/main" name="3_Thème Office">
  <a:themeElements>
    <a:clrScheme name="AVENIR(s)">
      <a:dk1>
        <a:srgbClr val="E3000B"/>
      </a:dk1>
      <a:lt1>
        <a:srgbClr val="FFFFFF"/>
      </a:lt1>
      <a:dk2>
        <a:srgbClr val="FFD500"/>
      </a:dk2>
      <a:lt2>
        <a:srgbClr val="0E181C"/>
      </a:lt2>
      <a:accent1>
        <a:srgbClr val="E3000B"/>
      </a:accent1>
      <a:accent2>
        <a:srgbClr val="FF555D"/>
      </a:accent2>
      <a:accent3>
        <a:srgbClr val="FF8D93"/>
      </a:accent3>
      <a:accent4>
        <a:srgbClr val="FFD500"/>
      </a:accent4>
      <a:accent5>
        <a:srgbClr val="FBE97E"/>
      </a:accent5>
      <a:accent6>
        <a:srgbClr val="FEFAE5"/>
      </a:accent6>
      <a:hlink>
        <a:srgbClr val="E3000B"/>
      </a:hlink>
      <a:folHlink>
        <a:srgbClr val="FF555D"/>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1" id="{350A6021-A373-450D-A87D-02E73A7F73E4}" vid="{009A0186-F436-4E2D-839B-4BB0509BFAE9}"/>
    </a:ext>
  </a:extLst>
</a:theme>
</file>

<file path=ppt/theme/theme6.xml><?xml version="1.0" encoding="utf-8"?>
<a:theme xmlns:a="http://schemas.openxmlformats.org/drawingml/2006/main" name="Modèle CP">
  <a:themeElements>
    <a:clrScheme name="Copilot Partners">
      <a:dk1>
        <a:srgbClr val="000000"/>
      </a:dk1>
      <a:lt1>
        <a:srgbClr val="FFFFFF"/>
      </a:lt1>
      <a:dk2>
        <a:srgbClr val="BFBFBF"/>
      </a:dk2>
      <a:lt2>
        <a:srgbClr val="F2F2F2"/>
      </a:lt2>
      <a:accent1>
        <a:srgbClr val="030381"/>
      </a:accent1>
      <a:accent2>
        <a:srgbClr val="798085"/>
      </a:accent2>
      <a:accent3>
        <a:srgbClr val="ED1E79"/>
      </a:accent3>
      <a:accent4>
        <a:srgbClr val="FACA00"/>
      </a:accent4>
      <a:accent5>
        <a:srgbClr val="94CE50"/>
      </a:accent5>
      <a:accent6>
        <a:srgbClr val="FFFFFF"/>
      </a:accent6>
      <a:hlink>
        <a:srgbClr val="030381"/>
      </a:hlink>
      <a:folHlink>
        <a:srgbClr val="798085"/>
      </a:folHlink>
    </a:clrScheme>
    <a:fontScheme name="Copilot Partners">
      <a:majorFont>
        <a:latin typeface="Segoe UI Semi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5B5FD">
            <a:alpha val="50196"/>
          </a:srgbClr>
        </a:solidFill>
        <a:ln w="3175">
          <a:noFill/>
        </a:ln>
        <a:effectLst/>
      </a:spPr>
      <a:bodyPr wrap="none" lIns="36000" tIns="36000" rIns="36000" bIns="36000" rtlCol="0" anchor="t">
        <a:noAutofit/>
      </a:bodyPr>
      <a:lstStyle>
        <a:defPPr algn="l">
          <a:defRPr sz="900" i="1" dirty="0" smtClean="0">
            <a:solidFill>
              <a:schemeClr val="tx1"/>
            </a:solidFill>
            <a:latin typeface="Arial" panose="020B0604020202020204" pitchFamily="34" charset="0"/>
            <a:cs typeface="Arial" panose="020B0604020202020204" pitchFamily="34" charset="0"/>
          </a:defRPr>
        </a:defPPr>
      </a:lstStyle>
      <a:style>
        <a:lnRef idx="1">
          <a:schemeClr val="accent1"/>
        </a:lnRef>
        <a:fillRef idx="3">
          <a:schemeClr val="accent1"/>
        </a:fillRef>
        <a:effectRef idx="2">
          <a:schemeClr val="accent1"/>
        </a:effectRef>
        <a:fontRef idx="minor">
          <a:schemeClr val="lt1"/>
        </a:fontRef>
      </a:style>
    </a:spDef>
    <a:lnDef>
      <a:spPr bwMode="auto">
        <a:noFill/>
        <a:ln w="12700" cap="flat" cmpd="sng" algn="ctr">
          <a:solidFill>
            <a:srgbClr val="030381"/>
          </a:solidFill>
          <a:prstDash val="solid"/>
          <a:round/>
          <a:headEnd type="none" w="med" len="med"/>
          <a:tailEnd type="none" w="med" len="med"/>
        </a:ln>
        <a:effectLst/>
      </a:spPr>
      <a:bodyPr/>
      <a:lstStyle/>
    </a:lnDef>
    <a:txDef>
      <a:spPr>
        <a:noFill/>
      </a:spPr>
      <a:bodyPr wrap="square" lIns="36000" tIns="36000" rIns="36000" bIns="36000" rtlCol="0" anchor="ctr">
        <a:spAutoFit/>
      </a:bodyPr>
      <a:lstStyle>
        <a:defPPr algn="ctr">
          <a:defRPr sz="1200" b="0" dirty="0" smtClean="0">
            <a:solidFill>
              <a:srgbClr val="798085"/>
            </a:solidFill>
            <a:latin typeface="+mn-lt"/>
          </a:defRPr>
        </a:defPPr>
      </a:lstStyle>
    </a:txDef>
  </a:objectDefaults>
  <a:extraClrSchemeLst>
    <a:extraClrScheme>
      <a:clrScheme name="CP_v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P_v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P_v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P_v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P_v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P_v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P_v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ésentation2" id="{B72A07FB-E3D0-42D7-B798-EE2F5F201837}" vid="{869777A7-0954-4982-8FBB-054D74C8D8B8}"/>
    </a:ext>
  </a:extLst>
</a:theme>
</file>

<file path=ppt/theme/theme7.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Thème Office">
  <a:themeElements>
    <a:clrScheme name="AVENIR(s)">
      <a:dk1>
        <a:srgbClr val="E3000B"/>
      </a:dk1>
      <a:lt1>
        <a:srgbClr val="FFFFFF"/>
      </a:lt1>
      <a:dk2>
        <a:srgbClr val="FFD500"/>
      </a:dk2>
      <a:lt2>
        <a:srgbClr val="0E181C"/>
      </a:lt2>
      <a:accent1>
        <a:srgbClr val="E3000B"/>
      </a:accent1>
      <a:accent2>
        <a:srgbClr val="FF555D"/>
      </a:accent2>
      <a:accent3>
        <a:srgbClr val="FF8D93"/>
      </a:accent3>
      <a:accent4>
        <a:srgbClr val="FFD500"/>
      </a:accent4>
      <a:accent5>
        <a:srgbClr val="FBE97E"/>
      </a:accent5>
      <a:accent6>
        <a:srgbClr val="FEFAE5"/>
      </a:accent6>
      <a:hlink>
        <a:srgbClr val="E3000B"/>
      </a:hlink>
      <a:folHlink>
        <a:srgbClr val="FF555D"/>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ésentation ressources ONISEP_WEBINAIRE_15_11_23" id="{2D3C9174-3656-4993-96E9-969B36DD1682}" vid="{CC2AA867-62C0-4544-AF70-70E986E1165E}"/>
    </a:ext>
  </a:extLst>
</a:theme>
</file>

<file path=docProps/app.xml><?xml version="1.0" encoding="utf-8"?>
<Properties xmlns="http://schemas.openxmlformats.org/officeDocument/2006/extended-properties" xmlns:vt="http://schemas.openxmlformats.org/officeDocument/2006/docPropsVTypes">
  <Template>Ion Boardroom</Template>
  <TotalTime>878</TotalTime>
  <Words>4580</Words>
  <Application>Microsoft Office PowerPoint</Application>
  <PresentationFormat>Affichage à l'écran (4:3)</PresentationFormat>
  <Paragraphs>690</Paragraphs>
  <Slides>54</Slides>
  <Notes>28</Notes>
  <HiddenSlides>1</HiddenSlides>
  <MMClips>0</MMClips>
  <ScaleCrop>false</ScaleCrop>
  <HeadingPairs>
    <vt:vector size="8" baseType="variant">
      <vt:variant>
        <vt:lpstr>Polices utilisées</vt:lpstr>
      </vt:variant>
      <vt:variant>
        <vt:i4>11</vt:i4>
      </vt:variant>
      <vt:variant>
        <vt:lpstr>Thème</vt:lpstr>
      </vt:variant>
      <vt:variant>
        <vt:i4>10</vt:i4>
      </vt:variant>
      <vt:variant>
        <vt:lpstr>Serveurs OLE incorporés</vt:lpstr>
      </vt:variant>
      <vt:variant>
        <vt:i4>0</vt:i4>
      </vt:variant>
      <vt:variant>
        <vt:lpstr>Titres des diapositives</vt:lpstr>
      </vt:variant>
      <vt:variant>
        <vt:i4>54</vt:i4>
      </vt:variant>
    </vt:vector>
  </HeadingPairs>
  <TitlesOfParts>
    <vt:vector size="75" baseType="lpstr">
      <vt:lpstr>Arial</vt:lpstr>
      <vt:lpstr>Arial Unicode MS</vt:lpstr>
      <vt:lpstr>Calibri</vt:lpstr>
      <vt:lpstr>Calibri Light</vt:lpstr>
      <vt:lpstr>Marianne ExtraBold</vt:lpstr>
      <vt:lpstr>Marianne Light</vt:lpstr>
      <vt:lpstr>Segoe UI</vt:lpstr>
      <vt:lpstr>Source Sans Pro</vt:lpstr>
      <vt:lpstr>Times New Roman</vt:lpstr>
      <vt:lpstr>Verdana</vt:lpstr>
      <vt:lpstr>Wingdings</vt:lpstr>
      <vt:lpstr>Office Theme</vt:lpstr>
      <vt:lpstr>1_Thème Office</vt:lpstr>
      <vt:lpstr>1_Modèle CP</vt:lpstr>
      <vt:lpstr>2_Thème Office</vt:lpstr>
      <vt:lpstr>3_Thème Office</vt:lpstr>
      <vt:lpstr>Modèle CP</vt:lpstr>
      <vt:lpstr>Conception personnalisée</vt:lpstr>
      <vt:lpstr>1_Conception personnalisée</vt:lpstr>
      <vt:lpstr>4_Thème Office</vt:lpstr>
      <vt:lpstr>1_Office Theme</vt:lpstr>
      <vt:lpstr>Séminaire  La découverte des métiers au collège pour des choix d’avenir </vt:lpstr>
      <vt:lpstr>Christophe KERRERO  Recteur de la région académique d’Île-de-France,  recteur de l’académie de Paris,  chanceler des universités de Paris et de l’Île-de-France </vt:lpstr>
      <vt:lpstr> Une formation académique en plusieurs temps: -Séminaire -Animations en bassins les 28 février et 13 mars 2024  -Rencontre des partenaires locaux  -Echanges sur les pratiques et temps de co-construction -Création prochaine d’un espace collaboratif pour une mise en commun d’outils et de ressources</vt:lpstr>
      <vt:lpstr>   14h: Ouverture du séminaire Monsieur Christophe Kerrero, Recteur de la région Île-de-France, recteur de l’académie de Paris  14h15-14h35: Les enjeux de la découverte des métiers au sein du parcours Avenir Madame Virginie Cousin-Douel, Adjointe DRAIO, CSAIO et Monsieur Dimitri Lentulus, Principal du collège Georges Rouault  14h35-15h20: Conférence Les compétences à s’orienter en collège Monsieur Goran Loiseaux, Chargé de projet, LAPÉA Université de Paris  15h20-16h10: Table ronde: témoignages sur la mise en œuvre  16h10-16h30: Présentation de ressources: My job glasses et ONISEP Emile Korchia et Arthur Madec, My job glasses Christophe Leverrier et Soamiary Razafimahandry, DRONISEP  </vt:lpstr>
      <vt:lpstr>Madame Virginie Cousin-Douel, Adjointe DRAIO, CSAIO   Monsieur Dimitri Lentulus, Principal du collège Georges Rouault</vt:lpstr>
      <vt:lpstr>Les enjeux de la découverte des métiers au sein du Parcours Avenir</vt:lpstr>
      <vt:lpstr> </vt:lpstr>
      <vt:lpstr>Présentation PowerPoint</vt:lpstr>
      <vt:lpstr>Présentation PowerPoint</vt:lpstr>
      <vt:lpstr>Proportion de V1 en 2de professionnelle  par famille de métiers en 2023  à Paris </vt:lpstr>
      <vt:lpstr>Les constats - Les vœux de nos élèves  </vt:lpstr>
      <vt:lpstr> </vt:lpstr>
      <vt:lpstr> </vt:lpstr>
      <vt:lpstr> </vt:lpstr>
      <vt:lpstr>Présentation PowerPoint</vt:lpstr>
      <vt:lpstr> En 2023, l’enquête PISA de l’OCDE… </vt:lpstr>
      <vt:lpstr>Les enjeux – globaux et pour l’élève  </vt:lpstr>
      <vt:lpstr> </vt:lpstr>
      <vt:lpstr> </vt:lpstr>
      <vt:lpstr> </vt:lpstr>
      <vt:lpstr> </vt:lpstr>
      <vt:lpstr>La mission du référent Découverte des métiers au collège </vt:lpstr>
      <vt:lpstr> </vt:lpstr>
      <vt:lpstr> </vt:lpstr>
      <vt:lpstr> Monsieur Goran Loiseaux, chargé de projet, Laboratoire de Psychologie et d’Ergonomie appliquées (LAPÉA),  Université de Paris </vt:lpstr>
      <vt:lpstr>Compétences à s’orienter au collège Repères théoriques et pratiques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Monsieur Brice Bordin, principal du collège Pilâtre de Rozier, Mesdames Florence Mirault, enseignante, et Anne Pétinelli, directrice de SEGPA Madame Bénédicte Vion, principale du collège Georges Brassens Madame Alexandra De Montaigne, principale-adjointe du collège Pierre Mendès-France et Monsieur Hervé Fauve, ingénieur pour l’école Monsieur Dominique Auvigne, proviseur du lycée Léonard de Vinci, Madame Elisabeth Genoudet, proviseure du lycée Erik Satie, Monsieur Jean Pinsolle, chef d’entreprise, président de la chambre des propriétaires du Grand Paris,  pilotes du CLEE du bassin 6-14</vt:lpstr>
      <vt:lpstr>  Madame Émilie Korchia et Arthur Madec, My Job Glasses https://docs.google.com/presentation/d/1kqPnrhBq7VC1obm5T3S1Dmfa_zeLf8bAoDAKysToB_E/edit?usp=sharing   Monsieur Christophe Leverrier, Directeur de la DRONISEP de l’Île de France et Monsieur Soamiary Razafimahandry, Responsable de l’accompagnement pédagogique à l’Onisep IDF </vt:lpstr>
      <vt:lpstr>  Ressources pédagogiques  de l'Onisep   </vt:lpstr>
      <vt:lpstr>Offre de ressources et de services – découverte des métiers</vt:lpstr>
      <vt:lpstr>Orientation et découverte des métiers au collège Pour les élèves</vt:lpstr>
      <vt:lpstr>Présentation PowerPoint</vt:lpstr>
      <vt:lpstr>Gros plan sur la découverte des métiers</vt:lpstr>
      <vt:lpstr>Présentation de la plateforme AVENIR(s)</vt:lpstr>
      <vt:lpstr>PLATEFORME AVENIR(S) : LES GRANDS PRINCIPES</vt:lpstr>
      <vt:lpstr>PF Avenir(s) : STRUTURE DE LA PAGE D’ACCUEIL ÉLÈVES</vt:lpstr>
      <vt:lpstr>Présentation PowerPoint</vt:lpstr>
      <vt:lpstr>Une expérience adaptée à chaque profil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Utilisateur Windows</cp:lastModifiedBy>
  <cp:revision>58</cp:revision>
  <dcterms:created xsi:type="dcterms:W3CDTF">2018-07-27T09:53:47Z</dcterms:created>
  <dcterms:modified xsi:type="dcterms:W3CDTF">2024-02-01T12:48:31Z</dcterms:modified>
</cp:coreProperties>
</file>